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3" r:id="rId28"/>
    <p:sldId id="282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BCB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27" autoAdjust="0"/>
    <p:restoredTop sz="94660"/>
  </p:normalViewPr>
  <p:slideViewPr>
    <p:cSldViewPr snapToGrid="0">
      <p:cViewPr varScale="1">
        <p:scale>
          <a:sx n="88" d="100"/>
          <a:sy n="88" d="100"/>
        </p:scale>
        <p:origin x="9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791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260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63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08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252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97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90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22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980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76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761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47846-06B7-40D2-8D85-951AF796A73E}" type="datetimeFigureOut">
              <a:rPr lang="en-US" smtClean="0"/>
              <a:t>7/28/2023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9CA39-4322-4A1C-BF14-3AC80D368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7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jpg"/><Relationship Id="rId4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1.jpeg"/><Relationship Id="rId3" Type="http://schemas.openxmlformats.org/officeDocument/2006/relationships/image" Target="../media/image1.jpg"/><Relationship Id="rId7" Type="http://schemas.openxmlformats.org/officeDocument/2006/relationships/image" Target="../media/image86.png"/><Relationship Id="rId12" Type="http://schemas.openxmlformats.org/officeDocument/2006/relationships/image" Target="../media/image90.jpeg"/><Relationship Id="rId2" Type="http://schemas.openxmlformats.org/officeDocument/2006/relationships/image" Target="../media/image85.jpeg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89.jpeg"/><Relationship Id="rId5" Type="http://schemas.openxmlformats.org/officeDocument/2006/relationships/image" Target="../media/image5.jpg"/><Relationship Id="rId15" Type="http://schemas.openxmlformats.org/officeDocument/2006/relationships/image" Target="../media/image93.jpeg"/><Relationship Id="rId10" Type="http://schemas.openxmlformats.org/officeDocument/2006/relationships/image" Target="../media/image88.jpeg"/><Relationship Id="rId4" Type="http://schemas.openxmlformats.org/officeDocument/2006/relationships/image" Target="../media/image3.jpg"/><Relationship Id="rId9" Type="http://schemas.openxmlformats.org/officeDocument/2006/relationships/image" Target="../media/image83.jpg"/><Relationship Id="rId14" Type="http://schemas.openxmlformats.org/officeDocument/2006/relationships/image" Target="../media/image9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eg"/><Relationship Id="rId10" Type="http://schemas.openxmlformats.org/officeDocument/2006/relationships/image" Target="../media/image103.pn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e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5.jpg"/><Relationship Id="rId4" Type="http://schemas.openxmlformats.org/officeDocument/2006/relationships/image" Target="../media/image11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jpeg"/><Relationship Id="rId4" Type="http://schemas.openxmlformats.org/officeDocument/2006/relationships/image" Target="../media/image121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g"/><Relationship Id="rId13" Type="http://schemas.openxmlformats.org/officeDocument/2006/relationships/image" Target="../media/image135.png"/><Relationship Id="rId3" Type="http://schemas.openxmlformats.org/officeDocument/2006/relationships/image" Target="../media/image125.jpeg"/><Relationship Id="rId7" Type="http://schemas.openxmlformats.org/officeDocument/2006/relationships/image" Target="../media/image129.jpeg"/><Relationship Id="rId12" Type="http://schemas.openxmlformats.org/officeDocument/2006/relationships/image" Target="../media/image134.jpg"/><Relationship Id="rId2" Type="http://schemas.openxmlformats.org/officeDocument/2006/relationships/image" Target="../media/image124.jp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11" Type="http://schemas.openxmlformats.org/officeDocument/2006/relationships/image" Target="../media/image133.jpeg"/><Relationship Id="rId5" Type="http://schemas.openxmlformats.org/officeDocument/2006/relationships/image" Target="../media/image127.jpeg"/><Relationship Id="rId15" Type="http://schemas.openxmlformats.org/officeDocument/2006/relationships/image" Target="../media/image137.jpg"/><Relationship Id="rId10" Type="http://schemas.openxmlformats.org/officeDocument/2006/relationships/image" Target="../media/image132.jpeg"/><Relationship Id="rId4" Type="http://schemas.openxmlformats.org/officeDocument/2006/relationships/image" Target="../media/image126.jpeg"/><Relationship Id="rId9" Type="http://schemas.openxmlformats.org/officeDocument/2006/relationships/image" Target="../media/image131.jpg"/><Relationship Id="rId14" Type="http://schemas.openxmlformats.org/officeDocument/2006/relationships/image" Target="../media/image13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3" Type="http://schemas.openxmlformats.org/officeDocument/2006/relationships/image" Target="../media/image37.png"/><Relationship Id="rId7" Type="http://schemas.openxmlformats.org/officeDocument/2006/relationships/image" Target="../media/image144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5" Type="http://schemas.openxmlformats.org/officeDocument/2006/relationships/image" Target="../media/image142.jpeg"/><Relationship Id="rId4" Type="http://schemas.openxmlformats.org/officeDocument/2006/relationships/image" Target="../media/image141.png"/><Relationship Id="rId9" Type="http://schemas.openxmlformats.org/officeDocument/2006/relationships/image" Target="../media/image1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g"/><Relationship Id="rId3" Type="http://schemas.openxmlformats.org/officeDocument/2006/relationships/image" Target="../media/image130.jpg"/><Relationship Id="rId7" Type="http://schemas.openxmlformats.org/officeDocument/2006/relationships/image" Target="../media/image151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5" Type="http://schemas.openxmlformats.org/officeDocument/2006/relationships/image" Target="../media/image149.png"/><Relationship Id="rId4" Type="http://schemas.openxmlformats.org/officeDocument/2006/relationships/image" Target="../media/image132.jpeg"/><Relationship Id="rId9" Type="http://schemas.openxmlformats.org/officeDocument/2006/relationships/image" Target="../media/image1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eg"/><Relationship Id="rId3" Type="http://schemas.openxmlformats.org/officeDocument/2006/relationships/image" Target="../media/image155.png"/><Relationship Id="rId7" Type="http://schemas.openxmlformats.org/officeDocument/2006/relationships/image" Target="../media/image159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g"/><Relationship Id="rId11" Type="http://schemas.openxmlformats.org/officeDocument/2006/relationships/image" Target="../media/image161.png"/><Relationship Id="rId5" Type="http://schemas.openxmlformats.org/officeDocument/2006/relationships/image" Target="../media/image157.jpg"/><Relationship Id="rId10" Type="http://schemas.openxmlformats.org/officeDocument/2006/relationships/image" Target="../media/image150.jpg"/><Relationship Id="rId4" Type="http://schemas.openxmlformats.org/officeDocument/2006/relationships/image" Target="../media/image156.png"/><Relationship Id="rId9" Type="http://schemas.openxmlformats.org/officeDocument/2006/relationships/image" Target="../media/image41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g"/><Relationship Id="rId3" Type="http://schemas.openxmlformats.org/officeDocument/2006/relationships/image" Target="../media/image130.jpg"/><Relationship Id="rId7" Type="http://schemas.openxmlformats.org/officeDocument/2006/relationships/image" Target="../media/image151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0.jpg"/><Relationship Id="rId5" Type="http://schemas.openxmlformats.org/officeDocument/2006/relationships/image" Target="../media/image149.png"/><Relationship Id="rId10" Type="http://schemas.openxmlformats.org/officeDocument/2006/relationships/image" Target="../media/image162.png"/><Relationship Id="rId4" Type="http://schemas.openxmlformats.org/officeDocument/2006/relationships/image" Target="../media/image132.jpeg"/><Relationship Id="rId9" Type="http://schemas.openxmlformats.org/officeDocument/2006/relationships/image" Target="../media/image15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63.jpg"/><Relationship Id="rId7" Type="http://schemas.openxmlformats.org/officeDocument/2006/relationships/image" Target="../media/image166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eg"/><Relationship Id="rId11" Type="http://schemas.openxmlformats.org/officeDocument/2006/relationships/image" Target="../media/image170.jpg"/><Relationship Id="rId5" Type="http://schemas.openxmlformats.org/officeDocument/2006/relationships/image" Target="../media/image164.jpeg"/><Relationship Id="rId10" Type="http://schemas.openxmlformats.org/officeDocument/2006/relationships/image" Target="../media/image169.jpg"/><Relationship Id="rId4" Type="http://schemas.openxmlformats.org/officeDocument/2006/relationships/image" Target="../media/image41.jpg"/><Relationship Id="rId9" Type="http://schemas.openxmlformats.org/officeDocument/2006/relationships/image" Target="../media/image16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g"/><Relationship Id="rId7" Type="http://schemas.openxmlformats.org/officeDocument/2006/relationships/image" Target="../media/image23.jpeg"/><Relationship Id="rId2" Type="http://schemas.openxmlformats.org/officeDocument/2006/relationships/hyperlink" Target="https://www.google.com/search?rlz=1C1GCEB_enUS980US982&amp;q=Brian+Moynihan&amp;stick=H4sIAAAAAAAAAONgVuLSz9U3MC4vssg2fsRoyi3w8sc9YSmdSWtOXmNU4-IKzsgvd80rySypFJLgYoOy-KR4uJC08Sxi5XMqykzMU_DNr8zLzEjMAwBI1EPdVwAAAA&amp;sa=X&amp;ved=2ahUKEwj0hPjGwbGAAxVclWoFHQSJC3cQzIcDKAB6BAgkE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jpeg"/><Relationship Id="rId5" Type="http://schemas.openxmlformats.org/officeDocument/2006/relationships/image" Target="../media/image171.jpeg"/><Relationship Id="rId4" Type="http://schemas.openxmlformats.org/officeDocument/2006/relationships/image" Target="../media/image41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eg"/><Relationship Id="rId3" Type="http://schemas.openxmlformats.org/officeDocument/2006/relationships/image" Target="../media/image171.jpeg"/><Relationship Id="rId7" Type="http://schemas.openxmlformats.org/officeDocument/2006/relationships/image" Target="../media/image175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google.com/search?rlz=1C1GCEB_enUS980US982&amp;q=Markus+Duesmann&amp;stick=H4sIAAAAAAAAAONgVuLVT9c3NEwuLkwqNs5KfsRowS3w8sc9YSn9SWtOXmPU5OIKzsgvd80rySypFJLmYoOyBKX4uVB18ixi5fdNLMouLVZwKU0tzk3MywMA68CTvl4AAAA&amp;sa=X&amp;ved=2ahUKEwihwpTc_bGAAxWEj2oFHe_rAMAQzIcDKAB6BAgpEAE" TargetMode="External"/><Relationship Id="rId11" Type="http://schemas.openxmlformats.org/officeDocument/2006/relationships/image" Target="../media/image179.jpeg"/><Relationship Id="rId5" Type="http://schemas.openxmlformats.org/officeDocument/2006/relationships/image" Target="../media/image174.jpg"/><Relationship Id="rId10" Type="http://schemas.openxmlformats.org/officeDocument/2006/relationships/image" Target="../media/image178.jpg"/><Relationship Id="rId4" Type="http://schemas.openxmlformats.org/officeDocument/2006/relationships/image" Target="../media/image173.png"/><Relationship Id="rId9" Type="http://schemas.openxmlformats.org/officeDocument/2006/relationships/image" Target="../media/image17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jpg"/><Relationship Id="rId3" Type="http://schemas.openxmlformats.org/officeDocument/2006/relationships/image" Target="../media/image180.jpeg"/><Relationship Id="rId7" Type="http://schemas.openxmlformats.org/officeDocument/2006/relationships/image" Target="../media/image183.jpe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182.png"/><Relationship Id="rId4" Type="http://schemas.openxmlformats.org/officeDocument/2006/relationships/image" Target="../media/image18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7" Type="http://schemas.openxmlformats.org/officeDocument/2006/relationships/image" Target="../media/image189.jpe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jpg"/><Relationship Id="rId4" Type="http://schemas.openxmlformats.org/officeDocument/2006/relationships/image" Target="../media/image18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g"/><Relationship Id="rId13" Type="http://schemas.openxmlformats.org/officeDocument/2006/relationships/image" Target="../media/image199.jpg"/><Relationship Id="rId3" Type="http://schemas.openxmlformats.org/officeDocument/2006/relationships/image" Target="../media/image83.jpg"/><Relationship Id="rId7" Type="http://schemas.openxmlformats.org/officeDocument/2006/relationships/image" Target="../media/image193.jpg"/><Relationship Id="rId12" Type="http://schemas.openxmlformats.org/officeDocument/2006/relationships/image" Target="../media/image198.jpeg"/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7.jpeg"/><Relationship Id="rId5" Type="http://schemas.openxmlformats.org/officeDocument/2006/relationships/image" Target="../media/image192.jpeg"/><Relationship Id="rId10" Type="http://schemas.openxmlformats.org/officeDocument/2006/relationships/image" Target="../media/image196.jpg"/><Relationship Id="rId4" Type="http://schemas.openxmlformats.org/officeDocument/2006/relationships/image" Target="../media/image191.png"/><Relationship Id="rId9" Type="http://schemas.openxmlformats.org/officeDocument/2006/relationships/image" Target="../media/image195.jp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jpeg"/><Relationship Id="rId3" Type="http://schemas.openxmlformats.org/officeDocument/2006/relationships/image" Target="../media/image201.jpg"/><Relationship Id="rId7" Type="http://schemas.openxmlformats.org/officeDocument/2006/relationships/image" Target="../media/image205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g"/><Relationship Id="rId5" Type="http://schemas.openxmlformats.org/officeDocument/2006/relationships/image" Target="../media/image203.gif"/><Relationship Id="rId4" Type="http://schemas.openxmlformats.org/officeDocument/2006/relationships/image" Target="../media/image202.jpg"/><Relationship Id="rId9" Type="http://schemas.openxmlformats.org/officeDocument/2006/relationships/image" Target="../media/image20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jpg"/><Relationship Id="rId3" Type="http://schemas.openxmlformats.org/officeDocument/2006/relationships/image" Target="../media/image209.jpg"/><Relationship Id="rId7" Type="http://schemas.openxmlformats.org/officeDocument/2006/relationships/image" Target="../media/image213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jpg"/><Relationship Id="rId5" Type="http://schemas.openxmlformats.org/officeDocument/2006/relationships/image" Target="../media/image211.jpeg"/><Relationship Id="rId4" Type="http://schemas.openxmlformats.org/officeDocument/2006/relationships/image" Target="../media/image210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jpeg"/><Relationship Id="rId13" Type="http://schemas.openxmlformats.org/officeDocument/2006/relationships/image" Target="../media/image225.jpg"/><Relationship Id="rId3" Type="http://schemas.openxmlformats.org/officeDocument/2006/relationships/image" Target="../media/image215.jpg"/><Relationship Id="rId7" Type="http://schemas.openxmlformats.org/officeDocument/2006/relationships/image" Target="../media/image219.png"/><Relationship Id="rId12" Type="http://schemas.openxmlformats.org/officeDocument/2006/relationships/image" Target="../media/image224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jpeg"/><Relationship Id="rId11" Type="http://schemas.openxmlformats.org/officeDocument/2006/relationships/image" Target="../media/image223.jpg"/><Relationship Id="rId5" Type="http://schemas.openxmlformats.org/officeDocument/2006/relationships/image" Target="../media/image217.jpg"/><Relationship Id="rId10" Type="http://schemas.openxmlformats.org/officeDocument/2006/relationships/image" Target="../media/image222.jpeg"/><Relationship Id="rId4" Type="http://schemas.openxmlformats.org/officeDocument/2006/relationships/image" Target="../media/image216.jpg"/><Relationship Id="rId9" Type="http://schemas.openxmlformats.org/officeDocument/2006/relationships/image" Target="../media/image221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jpeg"/><Relationship Id="rId3" Type="http://schemas.openxmlformats.org/officeDocument/2006/relationships/image" Target="../media/image227.jpg"/><Relationship Id="rId7" Type="http://schemas.openxmlformats.org/officeDocument/2006/relationships/image" Target="../media/image231.jpg"/><Relationship Id="rId12" Type="http://schemas.openxmlformats.org/officeDocument/2006/relationships/image" Target="../media/image235.png"/><Relationship Id="rId2" Type="http://schemas.openxmlformats.org/officeDocument/2006/relationships/image" Target="../media/image2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jpeg"/><Relationship Id="rId11" Type="http://schemas.openxmlformats.org/officeDocument/2006/relationships/image" Target="../media/image234.jpg"/><Relationship Id="rId5" Type="http://schemas.openxmlformats.org/officeDocument/2006/relationships/image" Target="../media/image229.jpg"/><Relationship Id="rId10" Type="http://schemas.openxmlformats.org/officeDocument/2006/relationships/image" Target="../media/image233.jpg"/><Relationship Id="rId4" Type="http://schemas.openxmlformats.org/officeDocument/2006/relationships/image" Target="../media/image228.jpg"/><Relationship Id="rId9" Type="http://schemas.openxmlformats.org/officeDocument/2006/relationships/image" Target="../media/image2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jpg"/><Relationship Id="rId13" Type="http://schemas.openxmlformats.org/officeDocument/2006/relationships/image" Target="../media/image242.png"/><Relationship Id="rId18" Type="http://schemas.openxmlformats.org/officeDocument/2006/relationships/image" Target="../media/image247.jpg"/><Relationship Id="rId3" Type="http://schemas.openxmlformats.org/officeDocument/2006/relationships/image" Target="../media/image219.png"/><Relationship Id="rId7" Type="http://schemas.openxmlformats.org/officeDocument/2006/relationships/image" Target="../media/image228.jpg"/><Relationship Id="rId12" Type="http://schemas.openxmlformats.org/officeDocument/2006/relationships/image" Target="../media/image241.jpg"/><Relationship Id="rId17" Type="http://schemas.openxmlformats.org/officeDocument/2006/relationships/image" Target="../media/image246.jpeg"/><Relationship Id="rId2" Type="http://schemas.openxmlformats.org/officeDocument/2006/relationships/image" Target="../media/image218.jpeg"/><Relationship Id="rId16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jpg"/><Relationship Id="rId11" Type="http://schemas.openxmlformats.org/officeDocument/2006/relationships/image" Target="../media/image240.png"/><Relationship Id="rId5" Type="http://schemas.openxmlformats.org/officeDocument/2006/relationships/image" Target="../media/image221.jpeg"/><Relationship Id="rId15" Type="http://schemas.openxmlformats.org/officeDocument/2006/relationships/image" Target="../media/image244.jpg"/><Relationship Id="rId10" Type="http://schemas.openxmlformats.org/officeDocument/2006/relationships/image" Target="../media/image239.jpg"/><Relationship Id="rId4" Type="http://schemas.openxmlformats.org/officeDocument/2006/relationships/image" Target="../media/image220.jpeg"/><Relationship Id="rId9" Type="http://schemas.openxmlformats.org/officeDocument/2006/relationships/image" Target="../media/image238.jpg"/><Relationship Id="rId14" Type="http://schemas.openxmlformats.org/officeDocument/2006/relationships/image" Target="../media/image243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jpg"/><Relationship Id="rId3" Type="http://schemas.openxmlformats.org/officeDocument/2006/relationships/image" Target="../media/image244.jpg"/><Relationship Id="rId7" Type="http://schemas.openxmlformats.org/officeDocument/2006/relationships/image" Target="../media/image251.pn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jpeg"/><Relationship Id="rId5" Type="http://schemas.openxmlformats.org/officeDocument/2006/relationships/image" Target="../media/image249.jpg"/><Relationship Id="rId4" Type="http://schemas.openxmlformats.org/officeDocument/2006/relationships/image" Target="../media/image24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jpg"/><Relationship Id="rId3" Type="http://schemas.openxmlformats.org/officeDocument/2006/relationships/image" Target="../media/image255.png"/><Relationship Id="rId7" Type="http://schemas.openxmlformats.org/officeDocument/2006/relationships/image" Target="../media/image259.png"/><Relationship Id="rId12" Type="http://schemas.openxmlformats.org/officeDocument/2006/relationships/image" Target="../media/image264.jpe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jpg"/><Relationship Id="rId11" Type="http://schemas.openxmlformats.org/officeDocument/2006/relationships/image" Target="../media/image263.jpg"/><Relationship Id="rId5" Type="http://schemas.openxmlformats.org/officeDocument/2006/relationships/image" Target="../media/image257.jpg"/><Relationship Id="rId10" Type="http://schemas.openxmlformats.org/officeDocument/2006/relationships/image" Target="../media/image262.jpeg"/><Relationship Id="rId4" Type="http://schemas.openxmlformats.org/officeDocument/2006/relationships/image" Target="../media/image256.jpg"/><Relationship Id="rId9" Type="http://schemas.openxmlformats.org/officeDocument/2006/relationships/image" Target="../media/image26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jpg"/><Relationship Id="rId3" Type="http://schemas.openxmlformats.org/officeDocument/2006/relationships/image" Target="../media/image253.jpeg"/><Relationship Id="rId7" Type="http://schemas.openxmlformats.org/officeDocument/2006/relationships/image" Target="../media/image268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jp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jpg"/><Relationship Id="rId3" Type="http://schemas.openxmlformats.org/officeDocument/2006/relationships/image" Target="../media/image271.jpg"/><Relationship Id="rId7" Type="http://schemas.openxmlformats.org/officeDocument/2006/relationships/image" Target="../media/image275.jpg"/><Relationship Id="rId12" Type="http://schemas.openxmlformats.org/officeDocument/2006/relationships/image" Target="../media/image279.jp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jpeg"/><Relationship Id="rId11" Type="http://schemas.openxmlformats.org/officeDocument/2006/relationships/image" Target="../media/image278.png"/><Relationship Id="rId5" Type="http://schemas.openxmlformats.org/officeDocument/2006/relationships/image" Target="../media/image273.jpeg"/><Relationship Id="rId10" Type="http://schemas.openxmlformats.org/officeDocument/2006/relationships/image" Target="../media/image277.jpeg"/><Relationship Id="rId4" Type="http://schemas.openxmlformats.org/officeDocument/2006/relationships/image" Target="../media/image272.jpg"/><Relationship Id="rId9" Type="http://schemas.openxmlformats.org/officeDocument/2006/relationships/image" Target="../media/image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7" Type="http://schemas.openxmlformats.org/officeDocument/2006/relationships/image" Target="../media/image5.jp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.jpeg"/><Relationship Id="rId5" Type="http://schemas.openxmlformats.org/officeDocument/2006/relationships/image" Target="../media/image281.png"/><Relationship Id="rId4" Type="http://schemas.openxmlformats.org/officeDocument/2006/relationships/image" Target="../media/image280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7.jpg"/><Relationship Id="rId13" Type="http://schemas.openxmlformats.org/officeDocument/2006/relationships/image" Target="../media/image269.jpg"/><Relationship Id="rId3" Type="http://schemas.openxmlformats.org/officeDocument/2006/relationships/image" Target="../media/image219.png"/><Relationship Id="rId7" Type="http://schemas.openxmlformats.org/officeDocument/2006/relationships/image" Target="../media/image286.jpeg"/><Relationship Id="rId12" Type="http://schemas.openxmlformats.org/officeDocument/2006/relationships/image" Target="../media/image290.jpeg"/><Relationship Id="rId2" Type="http://schemas.openxmlformats.org/officeDocument/2006/relationships/image" Target="../media/image2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jpg"/><Relationship Id="rId11" Type="http://schemas.openxmlformats.org/officeDocument/2006/relationships/image" Target="../media/image289.jpg"/><Relationship Id="rId5" Type="http://schemas.openxmlformats.org/officeDocument/2006/relationships/image" Target="../media/image284.jpg"/><Relationship Id="rId15" Type="http://schemas.openxmlformats.org/officeDocument/2006/relationships/image" Target="../media/image292.png"/><Relationship Id="rId10" Type="http://schemas.openxmlformats.org/officeDocument/2006/relationships/image" Target="../media/image288.jpg"/><Relationship Id="rId4" Type="http://schemas.openxmlformats.org/officeDocument/2006/relationships/image" Target="../media/image253.jpeg"/><Relationship Id="rId9" Type="http://schemas.openxmlformats.org/officeDocument/2006/relationships/image" Target="../media/image193.jpg"/><Relationship Id="rId14" Type="http://schemas.openxmlformats.org/officeDocument/2006/relationships/image" Target="../media/image291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jpeg"/><Relationship Id="rId13" Type="http://schemas.openxmlformats.org/officeDocument/2006/relationships/image" Target="../media/image298.jpg"/><Relationship Id="rId3" Type="http://schemas.openxmlformats.org/officeDocument/2006/relationships/image" Target="../media/image253.jpeg"/><Relationship Id="rId7" Type="http://schemas.openxmlformats.org/officeDocument/2006/relationships/image" Target="../media/image289.jpg"/><Relationship Id="rId12" Type="http://schemas.openxmlformats.org/officeDocument/2006/relationships/image" Target="../media/image297.jpg"/><Relationship Id="rId2" Type="http://schemas.openxmlformats.org/officeDocument/2006/relationships/image" Target="../media/image219.png"/><Relationship Id="rId16" Type="http://schemas.openxmlformats.org/officeDocument/2006/relationships/image" Target="../media/image3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jpg"/><Relationship Id="rId11" Type="http://schemas.openxmlformats.org/officeDocument/2006/relationships/image" Target="../media/image296.jpg"/><Relationship Id="rId5" Type="http://schemas.openxmlformats.org/officeDocument/2006/relationships/image" Target="../media/image193.jpg"/><Relationship Id="rId15" Type="http://schemas.openxmlformats.org/officeDocument/2006/relationships/image" Target="../media/image300.jpeg"/><Relationship Id="rId10" Type="http://schemas.openxmlformats.org/officeDocument/2006/relationships/image" Target="../media/image295.jpg"/><Relationship Id="rId4" Type="http://schemas.openxmlformats.org/officeDocument/2006/relationships/image" Target="../media/image293.jpg"/><Relationship Id="rId9" Type="http://schemas.openxmlformats.org/officeDocument/2006/relationships/image" Target="../media/image294.jpg"/><Relationship Id="rId14" Type="http://schemas.openxmlformats.org/officeDocument/2006/relationships/image" Target="../media/image299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9.jpg"/><Relationship Id="rId3" Type="http://schemas.openxmlformats.org/officeDocument/2006/relationships/image" Target="../media/image253.jpeg"/><Relationship Id="rId7" Type="http://schemas.openxmlformats.org/officeDocument/2006/relationships/image" Target="../media/image269.jp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jpg"/><Relationship Id="rId5" Type="http://schemas.openxmlformats.org/officeDocument/2006/relationships/image" Target="../media/image288.jpg"/><Relationship Id="rId4" Type="http://schemas.openxmlformats.org/officeDocument/2006/relationships/image" Target="../media/image193.jpg"/><Relationship Id="rId9" Type="http://schemas.openxmlformats.org/officeDocument/2006/relationships/image" Target="../media/image30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jpeg"/><Relationship Id="rId3" Type="http://schemas.openxmlformats.org/officeDocument/2006/relationships/image" Target="../media/image25.jpg"/><Relationship Id="rId7" Type="http://schemas.openxmlformats.org/officeDocument/2006/relationships/image" Target="../media/image39.jpg"/><Relationship Id="rId12" Type="http://schemas.openxmlformats.org/officeDocument/2006/relationships/image" Target="../media/image44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g"/><Relationship Id="rId5" Type="http://schemas.openxmlformats.org/officeDocument/2006/relationships/image" Target="../media/image33.jpeg"/><Relationship Id="rId10" Type="http://schemas.openxmlformats.org/officeDocument/2006/relationships/image" Target="../media/image42.jpeg"/><Relationship Id="rId4" Type="http://schemas.openxmlformats.org/officeDocument/2006/relationships/image" Target="../media/image37.png"/><Relationship Id="rId9" Type="http://schemas.openxmlformats.org/officeDocument/2006/relationships/image" Target="../media/image41.jpg"/><Relationship Id="rId14" Type="http://schemas.openxmlformats.org/officeDocument/2006/relationships/image" Target="../media/image4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50.jpg"/><Relationship Id="rId18" Type="http://schemas.openxmlformats.org/officeDocument/2006/relationships/image" Target="../media/image55.png"/><Relationship Id="rId26" Type="http://schemas.openxmlformats.org/officeDocument/2006/relationships/image" Target="../media/image62.jpeg"/><Relationship Id="rId3" Type="http://schemas.openxmlformats.org/officeDocument/2006/relationships/image" Target="../media/image5.jpg"/><Relationship Id="rId21" Type="http://schemas.openxmlformats.org/officeDocument/2006/relationships/image" Target="../media/image57.jpg"/><Relationship Id="rId7" Type="http://schemas.openxmlformats.org/officeDocument/2006/relationships/image" Target="../media/image40.jpeg"/><Relationship Id="rId12" Type="http://schemas.openxmlformats.org/officeDocument/2006/relationships/image" Target="../media/image49.png"/><Relationship Id="rId17" Type="http://schemas.openxmlformats.org/officeDocument/2006/relationships/image" Target="../media/image54.jpg"/><Relationship Id="rId25" Type="http://schemas.openxmlformats.org/officeDocument/2006/relationships/image" Target="../media/image61.jpg"/><Relationship Id="rId2" Type="http://schemas.openxmlformats.org/officeDocument/2006/relationships/image" Target="../media/image47.jpg"/><Relationship Id="rId16" Type="http://schemas.openxmlformats.org/officeDocument/2006/relationships/image" Target="../media/image53.jpg"/><Relationship Id="rId20" Type="http://schemas.openxmlformats.org/officeDocument/2006/relationships/hyperlink" Target="https://www.google.com/search?rlz=1C1GCEB_enUS980US982&amp;q=1994+war+in+yugoslavia&amp;spell=1&amp;sa=X&amp;ved=2ahUKEwiAh42Xz7GAAxWzl2oFHTkADK4QkeECKAB6BAgME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jpg"/><Relationship Id="rId24" Type="http://schemas.openxmlformats.org/officeDocument/2006/relationships/image" Target="../media/image60.jpeg"/><Relationship Id="rId5" Type="http://schemas.openxmlformats.org/officeDocument/2006/relationships/image" Target="../media/image41.jpg"/><Relationship Id="rId15" Type="http://schemas.openxmlformats.org/officeDocument/2006/relationships/image" Target="../media/image52.jpg"/><Relationship Id="rId23" Type="http://schemas.openxmlformats.org/officeDocument/2006/relationships/image" Target="../media/image59.jpeg"/><Relationship Id="rId10" Type="http://schemas.openxmlformats.org/officeDocument/2006/relationships/image" Target="../media/image48.jpeg"/><Relationship Id="rId19" Type="http://schemas.openxmlformats.org/officeDocument/2006/relationships/image" Target="../media/image56.jpg"/><Relationship Id="rId4" Type="http://schemas.openxmlformats.org/officeDocument/2006/relationships/image" Target="../media/image37.png"/><Relationship Id="rId9" Type="http://schemas.openxmlformats.org/officeDocument/2006/relationships/image" Target="../media/image43.jpg"/><Relationship Id="rId14" Type="http://schemas.openxmlformats.org/officeDocument/2006/relationships/image" Target="../media/image51.png"/><Relationship Id="rId22" Type="http://schemas.openxmlformats.org/officeDocument/2006/relationships/image" Target="../media/image5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jpg"/><Relationship Id="rId7" Type="http://schemas.openxmlformats.org/officeDocument/2006/relationships/image" Target="../media/image68.jpe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6.jpg"/><Relationship Id="rId10" Type="http://schemas.openxmlformats.org/officeDocument/2006/relationships/image" Target="../media/image71.jp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3.jpg"/><Relationship Id="rId7" Type="http://schemas.openxmlformats.org/officeDocument/2006/relationships/image" Target="../media/image76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Syrian_civil_war" TargetMode="Externa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3567" y="2998409"/>
            <a:ext cx="953428" cy="816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848" y="2930849"/>
            <a:ext cx="1497195" cy="10408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419" y="3177371"/>
            <a:ext cx="1257485" cy="1362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09" y="4008069"/>
            <a:ext cx="861167" cy="7535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1" y="1541082"/>
            <a:ext cx="876300" cy="87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40" y="4041136"/>
            <a:ext cx="806532" cy="6873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68" y="4002177"/>
            <a:ext cx="1254579" cy="7025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743198" y="167106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1988/9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46317" y="2541319"/>
            <a:ext cx="439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Introduction Dr. Joachim </a:t>
            </a:r>
            <a:r>
              <a:rPr lang="en-US" strike="sngStrike" dirty="0" err="1" smtClean="0"/>
              <a:t>Fishan</a:t>
            </a:r>
            <a:r>
              <a:rPr lang="en-US" strike="sngStrike" dirty="0" smtClean="0"/>
              <a:t>, step-</a:t>
            </a:r>
            <a:r>
              <a:rPr lang="en-US" strike="sngStrike" dirty="0" err="1" smtClean="0"/>
              <a:t>fahter</a:t>
            </a:r>
            <a:endParaRPr lang="en-US" strike="sngStrike" dirty="0"/>
          </a:p>
        </p:txBody>
      </p:sp>
      <p:sp>
        <p:nvSpPr>
          <p:cNvPr id="18" name="AutoShape 2" descr="The Karate Kid (1984) - Daniel and Ali's First Date Scene | Movieclips - 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5088" y="5999665"/>
            <a:ext cx="1077252" cy="31874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610099" y="5999665"/>
            <a:ext cx="254321" cy="318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172963" y="5999665"/>
            <a:ext cx="159346" cy="318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397" y="5999665"/>
            <a:ext cx="705689" cy="39518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434130" y="5784221"/>
            <a:ext cx="4459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stefan</a:t>
            </a:r>
            <a:endParaRPr lang="en-US" sz="800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4174397" y="5784221"/>
            <a:ext cx="830009" cy="610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559330" y="5611601"/>
            <a:ext cx="421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fine ATB !white </a:t>
            </a:r>
            <a:r>
              <a:rPr lang="en-US" dirty="0" err="1" smtClean="0"/>
              <a:t>nonPolcieCfgLogical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250" y="6541830"/>
            <a:ext cx="333516" cy="22194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570087" y="6443449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0.0001 fine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334618" y="6438236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666347" y="6554974"/>
            <a:ext cx="727805" cy="122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flipH="1">
            <a:off x="5004406" y="6394851"/>
            <a:ext cx="3189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ATB, </a:t>
            </a:r>
            <a:r>
              <a:rPr lang="en-US" dirty="0" err="1" smtClean="0"/>
              <a:t>nonPolcieCfgLogial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453424" y="2535892"/>
            <a:ext cx="88946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565564" y="5645248"/>
            <a:ext cx="88946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635834" y="5645248"/>
            <a:ext cx="928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cowboy music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8388884" y="5645248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8:09am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8016032" y="5773134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&amp;Trailer $100,000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8016032" y="6318414"/>
            <a:ext cx="1733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nonPoliceLanguageLogial.linguist</a:t>
            </a:r>
            <a:r>
              <a:rPr lang="en-US" sz="800" dirty="0" smtClean="0"/>
              <a:t>(**)</a:t>
            </a:r>
            <a:endParaRPr lang="en-US" sz="800" dirty="0"/>
          </a:p>
        </p:txBody>
      </p:sp>
      <p:sp>
        <p:nvSpPr>
          <p:cNvPr id="43" name="Rectangle 42"/>
          <p:cNvSpPr/>
          <p:nvPr/>
        </p:nvSpPr>
        <p:spPr>
          <a:xfrm>
            <a:off x="9703532" y="6159039"/>
            <a:ext cx="1138639" cy="159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44" name="Rectangle 43"/>
          <p:cNvSpPr/>
          <p:nvPr/>
        </p:nvSpPr>
        <p:spPr>
          <a:xfrm>
            <a:off x="9677947" y="6381519"/>
            <a:ext cx="1164224" cy="36933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395088" y="5980933"/>
            <a:ext cx="911907" cy="4573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743198" y="3971650"/>
            <a:ext cx="4030619" cy="9922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743198" y="530398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84" y="4041136"/>
            <a:ext cx="1643368" cy="764241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8252045" y="3804667"/>
            <a:ext cx="1780207" cy="9908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882615" y="3070052"/>
            <a:ext cx="16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Tyson, “Saylor”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747668" y="3428357"/>
            <a:ext cx="3200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IPX </a:t>
            </a:r>
            <a:r>
              <a:rPr lang="en-US" sz="800" strike="sngStrike" dirty="0" err="1" smtClean="0"/>
              <a:t>tootls</a:t>
            </a:r>
            <a:r>
              <a:rPr lang="en-US" sz="800" strike="sngStrike" dirty="0" smtClean="0"/>
              <a:t>.”</a:t>
            </a:r>
            <a:r>
              <a:rPr lang="en-US" sz="800" strike="sngStrike" dirty="0" err="1" smtClean="0"/>
              <a:t>dunke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saylor</a:t>
            </a:r>
            <a:r>
              <a:rPr lang="en-US" sz="800" strike="sngStrike" dirty="0" smtClean="0"/>
              <a:t>, what shall we do?, hot cakes; </a:t>
            </a:r>
            <a:r>
              <a:rPr lang="en-US" sz="800" strike="sngStrike" dirty="0" err="1" smtClean="0"/>
              <a:t>flut</a:t>
            </a:r>
            <a:r>
              <a:rPr lang="en-US" sz="800" strike="sngStrike" dirty="0" smtClean="0"/>
              <a:t>”</a:t>
            </a:r>
            <a:endParaRPr lang="en-US" sz="8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8637510" y="3177371"/>
            <a:ext cx="1955280" cy="77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8637510" y="2874448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Hair Color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5407672" y="3254718"/>
            <a:ext cx="2323164" cy="170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475513" y="2603698"/>
            <a:ext cx="346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trike="sngStrike" dirty="0" smtClean="0"/>
              <a:t>Physics, Universe</a:t>
            </a:r>
            <a:endParaRPr lang="en-US" sz="3600" b="1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326795" y="2563801"/>
            <a:ext cx="103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Post-Doc</a:t>
            </a:r>
            <a:endParaRPr lang="en-US" b="1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1234541" y="2563801"/>
            <a:ext cx="938422" cy="367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270009" y="3091435"/>
            <a:ext cx="4030619" cy="9922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8695" y="2974561"/>
            <a:ext cx="744268" cy="49617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1066203" y="3003067"/>
            <a:ext cx="1180320" cy="4033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424215" y="3466520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TERMANATOR:</a:t>
            </a:r>
          </a:p>
          <a:p>
            <a:r>
              <a:rPr lang="en-US" sz="800" strike="sngStrike" dirty="0" smtClean="0"/>
              <a:t>I am you father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2252636" y="5645248"/>
            <a:ext cx="681078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3323423" y="6159039"/>
            <a:ext cx="7970011" cy="37481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743198" y="5999665"/>
            <a:ext cx="1450278" cy="15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932831" y="6229577"/>
            <a:ext cx="6014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ibm.swat</a:t>
            </a:r>
            <a:endParaRPr lang="en-US" sz="800" strike="sngStrike" dirty="0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1729980" y="6450234"/>
            <a:ext cx="1450278" cy="1593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9" idx="3"/>
          </p:cNvCxnSpPr>
          <p:nvPr/>
        </p:nvCxnSpPr>
        <p:spPr>
          <a:xfrm flipV="1">
            <a:off x="3363766" y="6616761"/>
            <a:ext cx="7668411" cy="360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1859906" y="4123820"/>
            <a:ext cx="4030619" cy="9922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1907228" y="4204637"/>
            <a:ext cx="4030619" cy="9922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645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1000" dirty="0" smtClean="0"/>
              <a:t>partner</a:t>
            </a:r>
            <a:endParaRPr lang="en-US" sz="1000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2575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180067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15" y="1683067"/>
            <a:ext cx="2914650" cy="1571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80" y="4011337"/>
            <a:ext cx="4449768" cy="25348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86350" y="2468879"/>
            <a:ext cx="424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AMTSGERICHT.CIVIL CODE.LABOR CODE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096000" y="3329823"/>
            <a:ext cx="910590" cy="136302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54710" y="288536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JFK</a:t>
            </a:r>
            <a:r>
              <a:rPr lang="en-US" sz="800" strike="sngStrike" dirty="0" err="1" smtClean="0"/>
              <a:t>Berlin,Ghoeho</a:t>
            </a:r>
            <a:r>
              <a:rPr lang="en-US" sz="800" strike="sngStrike" dirty="0" smtClean="0"/>
              <a:t>(nutcracker))</a:t>
            </a:r>
            <a:endParaRPr lang="en-US" sz="800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006590" y="4389120"/>
            <a:ext cx="388620" cy="42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07178" y="4692851"/>
            <a:ext cx="1638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Oracle Sex </a:t>
            </a:r>
            <a:r>
              <a:rPr lang="en-US" sz="800" dirty="0" err="1" smtClean="0"/>
              <a:t>Steapnie</a:t>
            </a:r>
            <a:r>
              <a:rPr lang="en-US" sz="800" dirty="0" smtClean="0"/>
              <a:t> </a:t>
            </a:r>
            <a:r>
              <a:rPr lang="en-US" sz="800" dirty="0" err="1" smtClean="0"/>
              <a:t>Notar</a:t>
            </a:r>
            <a:endParaRPr lang="en-US" sz="800" dirty="0" smtClean="0"/>
          </a:p>
          <a:p>
            <a:r>
              <a:rPr lang="en-US" sz="800" dirty="0" err="1" smtClean="0"/>
              <a:t>Asuem</a:t>
            </a:r>
            <a:r>
              <a:rPr lang="en-US" sz="800" dirty="0" smtClean="0"/>
              <a:t>: </a:t>
            </a:r>
            <a:r>
              <a:rPr lang="en-US" sz="800" dirty="0" err="1" smtClean="0"/>
              <a:t>invet</a:t>
            </a:r>
            <a:r>
              <a:rPr lang="en-US" sz="800" dirty="0" smtClean="0"/>
              <a:t> HOMCEI:AUSLANDER</a:t>
            </a:r>
          </a:p>
          <a:p>
            <a:r>
              <a:rPr lang="en-US" sz="800" dirty="0" smtClean="0"/>
              <a:t>Oral sex AOTMCLOCK</a:t>
            </a:r>
            <a:endParaRPr lang="en-US" sz="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5768" y="4692851"/>
            <a:ext cx="1381081" cy="34248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8801100" y="4812030"/>
            <a:ext cx="1543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1"/>
          </p:cNvCxnSpPr>
          <p:nvPr/>
        </p:nvCxnSpPr>
        <p:spPr>
          <a:xfrm flipV="1">
            <a:off x="8907178" y="4923683"/>
            <a:ext cx="42866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995054" y="5035336"/>
            <a:ext cx="34079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995054" y="4389120"/>
            <a:ext cx="177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2000, 2014.CPVA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8907178" y="4692851"/>
            <a:ext cx="3019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801100" y="5380957"/>
            <a:ext cx="2241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Mis</a:t>
            </a:r>
            <a:r>
              <a:rPr lang="en-US" sz="800" dirty="0" smtClean="0"/>
              <a:t>-use Federal </a:t>
            </a:r>
            <a:r>
              <a:rPr lang="en-US" sz="800" dirty="0" err="1" smtClean="0"/>
              <a:t>Custome</a:t>
            </a:r>
            <a:r>
              <a:rPr lang="en-US" sz="800" dirty="0" smtClean="0"/>
              <a:t> Screw Contract</a:t>
            </a:r>
          </a:p>
          <a:p>
            <a:r>
              <a:rPr lang="en-US" sz="800" dirty="0" smtClean="0"/>
              <a:t>1D8723 </a:t>
            </a:r>
          </a:p>
          <a:p>
            <a:r>
              <a:rPr lang="en-US" sz="800" dirty="0" smtClean="0"/>
              <a:t>https://www.zoll.de/DE/Home/home_node.html</a:t>
            </a:r>
            <a:endParaRPr lang="en-US" sz="800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801100" y="5568517"/>
            <a:ext cx="30196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78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139" y="2316824"/>
            <a:ext cx="1641475" cy="21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540" y="2914650"/>
            <a:ext cx="1714135" cy="17141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20940" y="2926080"/>
            <a:ext cx="221586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“Oriental”: bowing to money god; </a:t>
            </a:r>
            <a:r>
              <a:rPr lang="en-US" sz="1000" strike="sngStrike" dirty="0" err="1" smtClean="0"/>
              <a:t>kyle</a:t>
            </a:r>
            <a:endParaRPr lang="en-US" sz="1000" strike="sngStrike" dirty="0" smtClean="0"/>
          </a:p>
          <a:p>
            <a:endParaRPr lang="en-US" dirty="0"/>
          </a:p>
          <a:p>
            <a:r>
              <a:rPr lang="en-US" dirty="0" err="1" smtClean="0"/>
              <a:t>Assuemd</a:t>
            </a:r>
            <a:r>
              <a:rPr lang="en-US" dirty="0" smtClean="0"/>
              <a:t>: !</a:t>
            </a:r>
            <a:r>
              <a:rPr lang="en-US" dirty="0" err="1" smtClean="0"/>
              <a:t>Freemson</a:t>
            </a:r>
            <a:r>
              <a:rPr lang="en-US" dirty="0" smtClean="0"/>
              <a:t> </a:t>
            </a:r>
          </a:p>
        </p:txBody>
      </p:sp>
      <p:sp>
        <p:nvSpPr>
          <p:cNvPr id="10" name="Cube 9"/>
          <p:cNvSpPr/>
          <p:nvPr/>
        </p:nvSpPr>
        <p:spPr>
          <a:xfrm>
            <a:off x="9736803" y="3257669"/>
            <a:ext cx="1143000" cy="9372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6240780" y="26860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646670" y="4496908"/>
            <a:ext cx="782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Invert </a:t>
            </a:r>
            <a:endParaRPr lang="en-US" dirty="0"/>
          </a:p>
        </p:txBody>
      </p:sp>
      <p:sp>
        <p:nvSpPr>
          <p:cNvPr id="14" name="Cube 13"/>
          <p:cNvSpPr/>
          <p:nvPr/>
        </p:nvSpPr>
        <p:spPr>
          <a:xfrm>
            <a:off x="9736803" y="4313039"/>
            <a:ext cx="1143000" cy="9372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59" y="4691857"/>
            <a:ext cx="1381081" cy="342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701540" y="2028622"/>
            <a:ext cx="398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nonPolcieContentItem.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): bowing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719843" y="2301879"/>
            <a:ext cx="32239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walking by front door with t-</a:t>
            </a:r>
            <a:r>
              <a:rPr lang="en-US" sz="800" strike="sngStrike" dirty="0" err="1" smtClean="0"/>
              <a:t>shrit</a:t>
            </a:r>
            <a:r>
              <a:rPr lang="en-US" sz="800" strike="sngStrike" dirty="0" smtClean="0"/>
              <a:t>: Americna-Chinse;50;White,160lbs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560320" y="2316824"/>
            <a:ext cx="1657350" cy="2803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457700" y="2777490"/>
            <a:ext cx="1554480" cy="2256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05106" y="1730219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</a:t>
            </a:r>
            <a:r>
              <a:rPr lang="en-US" b="1" strike="sngStrike" dirty="0" smtClean="0"/>
              <a:t>Moody's Financial</a:t>
            </a:r>
            <a:endParaRPr lang="en-US" b="1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904614" y="5383530"/>
            <a:ext cx="7936866" cy="34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975369" y="2588323"/>
            <a:ext cx="7936866" cy="34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904614" y="5083813"/>
            <a:ext cx="4706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41.CPVA.CIVIL CODE.LABORY.41.!PENTAONG.BSc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383780" y="3418734"/>
            <a:ext cx="1245091" cy="162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686605" y="3287932"/>
            <a:ext cx="457395" cy="330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549140" y="5453145"/>
            <a:ext cx="4959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 United Nations Vice President Germany </a:t>
            </a:r>
            <a:r>
              <a:rPr lang="en-US" strike="sngStrike" dirty="0" smtClean="0"/>
              <a:t>Kim Bui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816984" y="5877507"/>
            <a:ext cx="7936866" cy="34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be 39"/>
          <p:cNvSpPr/>
          <p:nvPr/>
        </p:nvSpPr>
        <p:spPr>
          <a:xfrm>
            <a:off x="789903" y="2830181"/>
            <a:ext cx="1143000" cy="93726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6" y="1826039"/>
            <a:ext cx="876300" cy="8763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34641" y="1853686"/>
            <a:ext cx="430010" cy="93254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474845" y="2121427"/>
            <a:ext cx="159955" cy="34688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406787" y="2421671"/>
            <a:ext cx="14157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robert.</a:t>
            </a:r>
            <a:r>
              <a:rPr lang="en-US" sz="800" strike="sngStrike" dirty="0" err="1" smtClean="0"/>
              <a:t>savvymoney</a:t>
            </a:r>
            <a:r>
              <a:rPr lang="en-US" sz="800" strike="sngStrike" dirty="0" smtClean="0"/>
              <a:t>.”dog”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6501164" y="2428472"/>
            <a:ext cx="2291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2017-&gt;2023 w/o </a:t>
            </a:r>
            <a:r>
              <a:rPr lang="en-US" sz="800" dirty="0" err="1" smtClean="0"/>
              <a:t>nonPolcieWife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6307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1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154" y="5534191"/>
            <a:ext cx="221027" cy="1480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548" y="3227745"/>
            <a:ext cx="683731" cy="5852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259" y="3204763"/>
            <a:ext cx="524304" cy="56799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41" y="1541082"/>
            <a:ext cx="876300" cy="876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19496" y="168008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1988/9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46317" y="2541319"/>
            <a:ext cx="4397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Introduction Dr. Joachim </a:t>
            </a:r>
            <a:r>
              <a:rPr lang="en-US" strike="sngStrike" dirty="0" err="1" smtClean="0"/>
              <a:t>Fishan</a:t>
            </a:r>
            <a:r>
              <a:rPr lang="en-US" strike="sngStrike" dirty="0" smtClean="0"/>
              <a:t>, step-</a:t>
            </a:r>
            <a:r>
              <a:rPr lang="en-US" strike="sngStrike" dirty="0" err="1" smtClean="0"/>
              <a:t>fahter</a:t>
            </a:r>
            <a:endParaRPr lang="en-US" strike="sngStrike" dirty="0"/>
          </a:p>
        </p:txBody>
      </p:sp>
      <p:sp>
        <p:nvSpPr>
          <p:cNvPr id="18" name="AutoShape 2" descr="The Karate Kid (1984) - Daniel and Ali's First Date Scene | Movieclips - 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1453424" y="2535892"/>
            <a:ext cx="88946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882615" y="3070052"/>
            <a:ext cx="16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Tyson, “Saylor”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8637510" y="3177371"/>
            <a:ext cx="1955280" cy="77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4776840" y="3222650"/>
            <a:ext cx="1396498" cy="9073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475513" y="2603698"/>
            <a:ext cx="3468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trike="sngStrike" dirty="0" smtClean="0"/>
              <a:t>Physics, Universe</a:t>
            </a:r>
            <a:endParaRPr lang="en-US" sz="3600" b="1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326795" y="2563801"/>
            <a:ext cx="103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Post-Doc</a:t>
            </a:r>
            <a:endParaRPr lang="en-US" b="1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1234541" y="2563801"/>
            <a:ext cx="938422" cy="367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3665146" y="3406460"/>
            <a:ext cx="1132623" cy="3912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695" y="2974561"/>
            <a:ext cx="744268" cy="49617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1066203" y="3003067"/>
            <a:ext cx="1180320" cy="4033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424215" y="3466520"/>
            <a:ext cx="8210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TERMANATOR:</a:t>
            </a:r>
          </a:p>
          <a:p>
            <a:r>
              <a:rPr lang="en-US" sz="800" strike="sngStrike" dirty="0" smtClean="0"/>
              <a:t>I am you father</a:t>
            </a:r>
            <a:endParaRPr lang="en-US" sz="800" strike="sngStrike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602729" y="3676301"/>
            <a:ext cx="2042459" cy="1192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245274" y="4869180"/>
            <a:ext cx="3067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 </a:t>
            </a:r>
            <a:r>
              <a:rPr lang="en-US" strike="sngStrike" dirty="0" err="1" smtClean="0"/>
              <a:t>calc</a:t>
            </a:r>
            <a:r>
              <a:rPr lang="en-US" strike="sngStrike" dirty="0" smtClean="0"/>
              <a:t>[] physics w/o </a:t>
            </a:r>
            <a:r>
              <a:rPr lang="en-US" strike="sngStrike" dirty="0" err="1" smtClean="0"/>
              <a:t>contoller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6446520" y="4594860"/>
            <a:ext cx="398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Status</a:t>
            </a:r>
            <a:r>
              <a:rPr lang="en-US" dirty="0" smtClean="0"/>
              <a:t>: </a:t>
            </a:r>
            <a:r>
              <a:rPr lang="en-US" strike="sngStrike" dirty="0" err="1" smtClean="0"/>
              <a:t>Gorcheve</a:t>
            </a:r>
            <a:r>
              <a:rPr lang="en-US" strike="sngStrike" dirty="0" smtClean="0"/>
              <a:t>(soviet union(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6320790" y="4779526"/>
            <a:ext cx="4732020" cy="96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835640" y="1530520"/>
            <a:ext cx="946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J-10</a:t>
            </a:r>
            <a:endParaRPr lang="en-US" sz="3600" b="1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5" y="1449439"/>
            <a:ext cx="1065739" cy="1065739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1234541" y="5669280"/>
            <a:ext cx="765709" cy="9601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326795" y="5760720"/>
            <a:ext cx="532869" cy="388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stCxn id="50" idx="1"/>
            <a:endCxn id="50" idx="0"/>
          </p:cNvCxnSpPr>
          <p:nvPr/>
        </p:nvCxnSpPr>
        <p:spPr>
          <a:xfrm flipV="1">
            <a:off x="1326795" y="5760720"/>
            <a:ext cx="266435" cy="19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479195" y="5913120"/>
            <a:ext cx="266435" cy="19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579707" y="5998845"/>
            <a:ext cx="266435" cy="19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1440829" y="5867400"/>
            <a:ext cx="266435" cy="19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491085" y="5793105"/>
            <a:ext cx="266435" cy="19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389325" y="5867400"/>
            <a:ext cx="266435" cy="19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 rot="2165566">
            <a:off x="2590361" y="6337209"/>
            <a:ext cx="560433" cy="14061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 rot="2165566">
            <a:off x="2801195" y="6333299"/>
            <a:ext cx="560433" cy="140612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651127" y="6320448"/>
            <a:ext cx="324867" cy="22188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>
            <a:endCxn id="85" idx="0"/>
          </p:cNvCxnSpPr>
          <p:nvPr/>
        </p:nvCxnSpPr>
        <p:spPr>
          <a:xfrm flipV="1">
            <a:off x="2475513" y="6346794"/>
            <a:ext cx="647316" cy="278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58241" y="4869180"/>
            <a:ext cx="1459953" cy="1756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Parallelogram 91"/>
          <p:cNvSpPr/>
          <p:nvPr/>
        </p:nvSpPr>
        <p:spPr>
          <a:xfrm rot="988274">
            <a:off x="187820" y="4816325"/>
            <a:ext cx="964932" cy="1661160"/>
          </a:xfrm>
          <a:prstGeom prst="parallelogram">
            <a:avLst>
              <a:gd name="adj" fmla="val 71197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>
            <a:off x="773631" y="6320448"/>
            <a:ext cx="0" cy="22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960321" y="6070893"/>
            <a:ext cx="0" cy="22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2602727" y="5890260"/>
            <a:ext cx="316769" cy="4025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2553808" y="5641251"/>
            <a:ext cx="316769" cy="402519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3665146" y="5964555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tomotoes</a:t>
            </a:r>
            <a:endParaRPr lang="en-US" strike="sngStrike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917" y="6004445"/>
            <a:ext cx="459172" cy="305558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4526280" y="5793105"/>
            <a:ext cx="1374453" cy="610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1585810" y="5312520"/>
            <a:ext cx="0" cy="22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800829" y="5127569"/>
            <a:ext cx="0" cy="22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33" y="5834393"/>
            <a:ext cx="573022" cy="573022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>
            <a:off x="0" y="4869180"/>
            <a:ext cx="11875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247086" y="4940647"/>
            <a:ext cx="1844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41.FBI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kgb</a:t>
            </a:r>
            <a:r>
              <a:rPr lang="en-US" sz="800" strike="sngStrike" dirty="0" smtClean="0"/>
              <a:t> killer green bug)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HOMICE-IS-A-BELL 1988</a:t>
            </a:r>
          </a:p>
          <a:p>
            <a:r>
              <a:rPr lang="en-US" sz="800" strike="sngStrike" dirty="0" smtClean="0"/>
              <a:t>(6Y advance 10c, male 16 dark black hair)</a:t>
            </a:r>
            <a:endParaRPr lang="en-US" sz="800" strike="sngStrike" dirty="0"/>
          </a:p>
        </p:txBody>
      </p:sp>
      <p:sp>
        <p:nvSpPr>
          <p:cNvPr id="109" name="Rectangle 108"/>
          <p:cNvSpPr/>
          <p:nvPr/>
        </p:nvSpPr>
        <p:spPr>
          <a:xfrm>
            <a:off x="14055" y="4897755"/>
            <a:ext cx="295268" cy="8629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/>
          <p:cNvCxnSpPr/>
          <p:nvPr/>
        </p:nvCxnSpPr>
        <p:spPr>
          <a:xfrm flipH="1" flipV="1">
            <a:off x="155575" y="5127569"/>
            <a:ext cx="202666" cy="1849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" y="5028485"/>
            <a:ext cx="165200" cy="210028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20" y="5244441"/>
            <a:ext cx="165200" cy="210028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6755130" y="5312520"/>
            <a:ext cx="4915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HOMCE:IS-A-BELL.CPVA </a:t>
            </a:r>
            <a:r>
              <a:rPr lang="en-US" strike="sngStrike" dirty="0" err="1" smtClean="0"/>
              <a:t>cisoc.montoring.sam</a:t>
            </a:r>
            <a:endParaRPr lang="en-US" strike="sngStrike" dirty="0" smtClean="0"/>
          </a:p>
          <a:p>
            <a:endParaRPr lang="en-US" strike="sngStrike" dirty="0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833" y="5785246"/>
            <a:ext cx="165200" cy="210028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6937186" y="5760720"/>
            <a:ext cx="4083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ATOMBOMBBUTTON</a:t>
            </a:r>
            <a:r>
              <a:rPr lang="en-US" strike="sngStrike" dirty="0" smtClean="0"/>
              <a:t>(Andrews </a:t>
            </a:r>
            <a:r>
              <a:rPr lang="en-US" strike="sngStrike" dirty="0" err="1" smtClean="0"/>
              <a:t>blvd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948" y="5942235"/>
            <a:ext cx="516555" cy="51655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975994" y="5525422"/>
            <a:ext cx="5196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w/o key</a:t>
            </a:r>
            <a:endParaRPr lang="en-US" sz="800" strike="sngStrike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688" y="5547539"/>
            <a:ext cx="217396" cy="121742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3212650" y="5372072"/>
            <a:ext cx="733329" cy="4403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460" y="5835457"/>
            <a:ext cx="100922" cy="10092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65" y="5666079"/>
            <a:ext cx="119167" cy="119167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133" y="5488034"/>
            <a:ext cx="189682" cy="245702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3502800" y="5479066"/>
            <a:ext cx="733329" cy="4403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3542700" y="5564130"/>
            <a:ext cx="733329" cy="4403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818" y="4017852"/>
            <a:ext cx="744648" cy="744648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2177187" y="4187850"/>
            <a:ext cx="5320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r>
              <a:rPr lang="en-US" dirty="0" err="1" smtClean="0"/>
              <a:t>WWI.nonPoliceMarketingId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Joepshe</a:t>
            </a:r>
            <a:r>
              <a:rPr lang="en-US" strike="sngStrike" dirty="0" smtClean="0"/>
              <a:t>, Fisher</a:t>
            </a:r>
            <a:r>
              <a:rPr lang="en-US" dirty="0" smtClean="0"/>
              <a:t>).wait</a:t>
            </a:r>
            <a:endParaRPr lang="en-US" dirty="0"/>
          </a:p>
        </p:txBody>
      </p:sp>
      <p:pic>
        <p:nvPicPr>
          <p:cNvPr id="131" name="Picture 13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47" y="4549946"/>
            <a:ext cx="406841" cy="227831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3814154" y="4564082"/>
            <a:ext cx="12795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41.HAMIMILTON.</a:t>
            </a:r>
            <a:r>
              <a:rPr lang="en-US" sz="800" strike="sngStrike" dirty="0" smtClean="0"/>
              <a:t>Tuti </a:t>
            </a:r>
            <a:r>
              <a:rPr lang="en-US" sz="800" strike="sngStrike" dirty="0" err="1" smtClean="0"/>
              <a:t>fruti</a:t>
            </a:r>
            <a:endParaRPr lang="en-US" sz="800" strike="sngStrike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4930025" y="4573364"/>
            <a:ext cx="699083" cy="1636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2712132" y="4383883"/>
            <a:ext cx="1549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VIRNGA.MARY</a:t>
            </a:r>
            <a:endParaRPr lang="en-US" dirty="0"/>
          </a:p>
        </p:txBody>
      </p:sp>
      <p:sp>
        <p:nvSpPr>
          <p:cNvPr id="136" name="TextBox 135"/>
          <p:cNvSpPr txBox="1"/>
          <p:nvPr/>
        </p:nvSpPr>
        <p:spPr>
          <a:xfrm>
            <a:off x="7833309" y="3778091"/>
            <a:ext cx="2201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The average </a:t>
            </a:r>
            <a:r>
              <a:rPr lang="en-US" sz="800" strike="sngStrike" dirty="0" err="1" smtClean="0"/>
              <a:t>markering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identy</a:t>
            </a:r>
            <a:r>
              <a:rPr lang="en-US" sz="800" strike="sngStrike" dirty="0" smtClean="0"/>
              <a:t> theft </a:t>
            </a:r>
            <a:r>
              <a:rPr lang="en-US" sz="800" strike="sngStrike" dirty="0" err="1" smtClean="0"/>
              <a:t>Josphe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Fister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Bankkaufman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tnral</a:t>
            </a:r>
            <a:r>
              <a:rPr lang="en-US" sz="800" strike="sngStrike" dirty="0" smtClean="0"/>
              <a:t>) Bank Manager/</a:t>
            </a:r>
            <a:r>
              <a:rPr lang="en-US" sz="800" strike="sngStrike" dirty="0" err="1" smtClean="0"/>
              <a:t>Cleark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The </a:t>
            </a:r>
            <a:r>
              <a:rPr lang="en-US" sz="800" strike="sngStrike" dirty="0" err="1" smtClean="0"/>
              <a:t>avager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markrin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idnety</a:t>
            </a:r>
            <a:r>
              <a:rPr lang="en-US" sz="800" strike="sngStrike" dirty="0" smtClean="0"/>
              <a:t> theft (w/o looking </a:t>
            </a:r>
            <a:r>
              <a:rPr lang="en-US" sz="800" strike="sngStrike" dirty="0" err="1" smtClean="0"/>
              <a:t>miroin</a:t>
            </a:r>
            <a:r>
              <a:rPr lang="en-US" sz="800" strike="sngStrike" dirty="0" smtClean="0"/>
              <a:t> speaking) Dr. </a:t>
            </a:r>
            <a:r>
              <a:rPr lang="en-US" sz="800" strike="sngStrike" dirty="0" err="1" smtClean="0"/>
              <a:t>idnety</a:t>
            </a:r>
            <a:r>
              <a:rPr lang="en-US" sz="800" strike="sngStrike" dirty="0" smtClean="0"/>
              <a:t> theft </a:t>
            </a:r>
            <a:r>
              <a:rPr lang="en-US" sz="800" dirty="0" err="1" smtClean="0"/>
              <a:t>Governour</a:t>
            </a:r>
            <a:r>
              <a:rPr lang="en-US" sz="800" dirty="0" smtClean="0"/>
              <a:t>.</a:t>
            </a:r>
            <a:endParaRPr lang="en-US" sz="800" dirty="0"/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466" y="3701862"/>
            <a:ext cx="744648" cy="744648"/>
          </a:xfrm>
          <a:prstGeom prst="rect">
            <a:avLst/>
          </a:prstGeom>
        </p:spPr>
      </p:pic>
      <p:sp>
        <p:nvSpPr>
          <p:cNvPr id="138" name="TextBox 137"/>
          <p:cNvSpPr txBox="1"/>
          <p:nvPr/>
        </p:nvSpPr>
        <p:spPr>
          <a:xfrm>
            <a:off x="11052810" y="3922567"/>
            <a:ext cx="1460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Herlsley.ibm.jvm.wsam.joseph</a:t>
            </a:r>
            <a:endParaRPr lang="en-US" sz="800" strike="sngStrike" dirty="0" smtClean="0"/>
          </a:p>
          <a:p>
            <a:r>
              <a:rPr lang="en-US" sz="800" dirty="0" smtClean="0"/>
              <a:t>!CPVA </a:t>
            </a:r>
            <a:r>
              <a:rPr lang="en-US" sz="800" strike="sngStrike" dirty="0" smtClean="0"/>
              <a:t>distance</a:t>
            </a:r>
            <a:endParaRPr lang="en-US" sz="800" strike="sngStrike" dirty="0"/>
          </a:p>
        </p:txBody>
      </p:sp>
      <p:sp>
        <p:nvSpPr>
          <p:cNvPr id="139" name="Rectangle 138"/>
          <p:cNvSpPr/>
          <p:nvPr/>
        </p:nvSpPr>
        <p:spPr>
          <a:xfrm>
            <a:off x="11078554" y="3619473"/>
            <a:ext cx="10951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 smtClean="0"/>
              <a:t>jeoseph</a:t>
            </a:r>
            <a:r>
              <a:rPr lang="en-US" sz="800" dirty="0" smtClean="0"/>
              <a:t> </a:t>
            </a:r>
            <a:r>
              <a:rPr lang="en-US" sz="800" dirty="0" err="1" smtClean="0"/>
              <a:t>chan</a:t>
            </a:r>
            <a:r>
              <a:rPr lang="en-US" sz="800" dirty="0" smtClean="0"/>
              <a:t> </a:t>
            </a:r>
            <a:r>
              <a:rPr lang="en-US" sz="800" dirty="0" err="1" smtClean="0"/>
              <a:t>oakland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9739043" y="3407712"/>
            <a:ext cx="2563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nonPoliceSeuclruOdurm</a:t>
            </a:r>
            <a:r>
              <a:rPr lang="en-US" sz="800" strike="sngStrike" dirty="0" smtClean="0"/>
              <a:t>(JOESPEH: many </a:t>
            </a:r>
            <a:r>
              <a:rPr lang="en-US" sz="800" strike="sngStrike" dirty="0" err="1" smtClean="0"/>
              <a:t>joehsp</a:t>
            </a:r>
            <a:r>
              <a:rPr lang="en-US" sz="800" strike="sngStrike" dirty="0" smtClean="0"/>
              <a:t> puts)</a:t>
            </a:r>
            <a:endParaRPr lang="en-US" sz="800" strike="sngStrike" dirty="0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63461" y="2243394"/>
            <a:ext cx="1603632" cy="1069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0630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45" y="1582997"/>
            <a:ext cx="7912505" cy="52750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12622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2" y="1714500"/>
            <a:ext cx="5325205" cy="349986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12280" y="1980418"/>
            <a:ext cx="2205990" cy="202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FACEBOOK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6812280" y="2183130"/>
            <a:ext cx="2205990" cy="1165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531357" y="1712442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46620" y="2596005"/>
            <a:ext cx="1465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Martin Kester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246" y="5886450"/>
            <a:ext cx="470111" cy="6141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868469" y="609219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812280" y="3660509"/>
            <a:ext cx="2205990" cy="202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FACEBOOK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6812280" y="3863221"/>
            <a:ext cx="2205990" cy="1165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46620" y="4276096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 Wieland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808930" y="4091430"/>
            <a:ext cx="74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NEXT:</a:t>
            </a:r>
            <a:endParaRPr lang="en-US" b="1" dirty="0"/>
          </a:p>
        </p:txBody>
      </p:sp>
      <p:pic>
        <p:nvPicPr>
          <p:cNvPr id="12290" name="Picture 2" descr="Wer kann Richter werden? Amtsrichter Friedrich Weitner aus Herzogenaurach  im Inter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678" y="3660509"/>
            <a:ext cx="1504886" cy="992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er Richter geh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677" y="1976880"/>
            <a:ext cx="1504886" cy="147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3" y="5657849"/>
            <a:ext cx="493672" cy="69114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11555" y="5539978"/>
            <a:ext cx="92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TORT-III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75" y="5638051"/>
            <a:ext cx="667379" cy="66737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2023110" y="5539978"/>
            <a:ext cx="1097280" cy="8090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4359" y="5724644"/>
            <a:ext cx="871501" cy="46886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868754" y="5524976"/>
            <a:ext cx="21168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2104 SQ.ATOMCLOCK(</a:t>
            </a:r>
            <a:r>
              <a:rPr lang="en-US" dirty="0" err="1" smtClean="0"/>
              <a:t>CPVA.nonPolcieTV.nonPoliceCfgLogical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Cisco.montirong.kurt.berger.backup</a:t>
            </a:r>
            <a:endParaRPr lang="en-US" sz="800" strike="sngStrike" dirty="0"/>
          </a:p>
        </p:txBody>
      </p:sp>
      <p:sp>
        <p:nvSpPr>
          <p:cNvPr id="26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089" y="5188981"/>
            <a:ext cx="1405489" cy="166901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664" y="6135291"/>
            <a:ext cx="470111" cy="614109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9921384" y="5896035"/>
            <a:ext cx="1095343" cy="961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12" idx="0"/>
          </p:cNvCxnSpPr>
          <p:nvPr/>
        </p:nvCxnSpPr>
        <p:spPr>
          <a:xfrm flipH="1" flipV="1">
            <a:off x="5296302" y="5886450"/>
            <a:ext cx="512628" cy="859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9410272" y="4725199"/>
            <a:ext cx="2205990" cy="202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FACEBOOK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9410272" y="4927911"/>
            <a:ext cx="2205990" cy="1165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844612" y="534078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 </a:t>
            </a:r>
            <a:r>
              <a:rPr lang="en-US" dirty="0" err="1" smtClean="0"/>
              <a:t>Dorf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454" y="6106898"/>
            <a:ext cx="825024" cy="52106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80983" y="5524976"/>
            <a:ext cx="971766" cy="16450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423410" y="5340786"/>
            <a:ext cx="562202" cy="383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20994" y="5361323"/>
            <a:ext cx="24609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ID: US:$1TRILLION.PRESIDENT.AND/OR.DEFAULT.DOCS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53280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33" y="2594610"/>
            <a:ext cx="1037119" cy="103251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674620" y="2503170"/>
            <a:ext cx="1712499" cy="10156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95" y="2594611"/>
            <a:ext cx="1549627" cy="103251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297930" y="2594610"/>
            <a:ext cx="457200" cy="422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89422" y="2343150"/>
            <a:ext cx="1131468" cy="86868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66328" y="2850462"/>
            <a:ext cx="4748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Sandra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6995160" y="3149535"/>
            <a:ext cx="3029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Oakland Riots Broken Window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2674620" y="2343150"/>
            <a:ext cx="7692390" cy="1405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116964" y="2173354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41</a:t>
            </a:r>
            <a:endParaRPr lang="en-US" sz="9600" b="1" dirty="0"/>
          </a:p>
        </p:txBody>
      </p:sp>
      <p:sp>
        <p:nvSpPr>
          <p:cNvPr id="19" name="Rectangle 18"/>
          <p:cNvSpPr/>
          <p:nvPr/>
        </p:nvSpPr>
        <p:spPr>
          <a:xfrm>
            <a:off x="2569205" y="4855964"/>
            <a:ext cx="4425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https://pubmed.ncbi.nlm.nih.gov/25841230/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223010" y="4572000"/>
            <a:ext cx="10138410" cy="34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33" y="5245417"/>
            <a:ext cx="369120" cy="459105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2354580" y="5225296"/>
            <a:ext cx="1840230" cy="43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2034247" y="4756666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strike="sngStrike" dirty="0" smtClean="0">
                <a:solidFill>
                  <a:srgbClr val="212121"/>
                </a:solidFill>
                <a:effectLst/>
                <a:latin typeface="Merriweather"/>
              </a:rPr>
              <a:t>LSD Flashbacks</a:t>
            </a:r>
            <a:endParaRPr lang="en-US" b="1" i="0" strike="sngStrike" dirty="0">
              <a:solidFill>
                <a:srgbClr val="212121"/>
              </a:solidFill>
              <a:effectLst/>
              <a:latin typeface="Merriweather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178179" y="4546461"/>
            <a:ext cx="599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</a:t>
            </a:r>
            <a:r>
              <a:rPr lang="en-US" dirty="0" smtClean="0"/>
              <a:t> Vice President Germany( Khan).NAME CHANE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freepizaa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832865" y="5704522"/>
            <a:ext cx="8682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</a:t>
            </a:r>
            <a:r>
              <a:rPr lang="en-US" dirty="0" smtClean="0"/>
              <a:t> </a:t>
            </a:r>
            <a:r>
              <a:rPr lang="en-US" strike="sngStrike" dirty="0" smtClean="0"/>
              <a:t>Daniel: There was a guy who took LSD and </a:t>
            </a:r>
            <a:r>
              <a:rPr lang="en-US" dirty="0" smtClean="0"/>
              <a:t>(2014 CPVA) </a:t>
            </a:r>
            <a:r>
              <a:rPr lang="en-US" strike="sngStrike" dirty="0" smtClean="0"/>
              <a:t>10 years later had flashbacks.</a:t>
            </a:r>
          </a:p>
          <a:p>
            <a:r>
              <a:rPr lang="en-US" dirty="0" smtClean="0"/>
              <a:t> HOMCEI:7Y;EXT  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herion;khan.schulz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8" name="Cube 27"/>
          <p:cNvSpPr/>
          <p:nvPr/>
        </p:nvSpPr>
        <p:spPr>
          <a:xfrm>
            <a:off x="10522617" y="5125998"/>
            <a:ext cx="1223010" cy="1494889"/>
          </a:xfrm>
          <a:prstGeom prst="cub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10506774" y="4695110"/>
            <a:ext cx="170176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WW2.NSA.FBI.</a:t>
            </a:r>
            <a:r>
              <a:rPr lang="en-US" sz="800" strike="sngStrike" dirty="0" smtClean="0"/>
              <a:t>investiion(</a:t>
            </a:r>
            <a:r>
              <a:rPr lang="en-US" sz="800" strike="sngStrike" dirty="0" err="1" smtClean="0"/>
              <a:t>kkk</a:t>
            </a:r>
            <a:r>
              <a:rPr lang="en-US" sz="800" strike="sngStrike" dirty="0" smtClean="0"/>
              <a:t> series)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0203827" y="6521589"/>
            <a:ext cx="1988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Storege</a:t>
            </a:r>
            <a:r>
              <a:rPr lang="en-US" strike="sngStrike" dirty="0" smtClean="0"/>
              <a:t> for </a:t>
            </a:r>
            <a:r>
              <a:rPr lang="en-US" strike="sngStrike" dirty="0" err="1" smtClean="0"/>
              <a:t>torutue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10691203" y="5442359"/>
            <a:ext cx="1013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800" strike="sngStrike" dirty="0" err="1" smtClean="0"/>
              <a:t>Ludwig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034247" y="4874448"/>
            <a:ext cx="2160563" cy="1301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3920490" y="4581629"/>
            <a:ext cx="721042" cy="292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943206" y="5257693"/>
            <a:ext cx="556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KING:HOMCE:LUX:CONTOWN:HOMIIE:HATEHOLE:St</a:t>
            </a:r>
            <a:r>
              <a:rPr lang="en-US" dirty="0" smtClean="0"/>
              <a:t>. Nick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8218170" y="5095132"/>
            <a:ext cx="1268730" cy="531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65435" y="6631577"/>
            <a:ext cx="25298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Left: </a:t>
            </a:r>
            <a:r>
              <a:rPr lang="en-US" sz="800" dirty="0" smtClean="0"/>
              <a:t>nonPoclieCfg.DEFAULT.US-TARGET.ID.</a:t>
            </a:r>
            <a:r>
              <a:rPr lang="en-US" sz="800" strike="sngStrike" dirty="0" smtClean="0"/>
              <a:t>”</a:t>
            </a:r>
            <a:r>
              <a:rPr lang="en-US" sz="800" strike="sngStrike" dirty="0" err="1" smtClean="0"/>
              <a:t>zuckerberg</a:t>
            </a:r>
            <a:r>
              <a:rPr lang="en-US" sz="800" strike="sngStrike" dirty="0" smtClean="0"/>
              <a:t>”</a:t>
            </a:r>
            <a:endParaRPr lang="en-US" sz="800" strike="sngStrike" dirty="0"/>
          </a:p>
        </p:txBody>
      </p:sp>
      <p:cxnSp>
        <p:nvCxnSpPr>
          <p:cNvPr id="42" name="Straight Connector 41"/>
          <p:cNvCxnSpPr>
            <a:endCxn id="40" idx="3"/>
          </p:cNvCxnSpPr>
          <p:nvPr/>
        </p:nvCxnSpPr>
        <p:spPr>
          <a:xfrm>
            <a:off x="1714500" y="6706255"/>
            <a:ext cx="2780795" cy="33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535" y="5551569"/>
            <a:ext cx="209138" cy="26012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992" y="5551569"/>
            <a:ext cx="209138" cy="26012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588571" y="5582332"/>
            <a:ext cx="1217119" cy="122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20436" y="4687497"/>
            <a:ext cx="2377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10:54</a:t>
            </a:r>
          </a:p>
          <a:p>
            <a:r>
              <a:rPr lang="en-US" sz="800" dirty="0" smtClean="0"/>
              <a:t>SQ.HOCMI:MAYRO(</a:t>
            </a:r>
            <a:r>
              <a:rPr lang="en-US" sz="800" dirty="0" err="1" smtClean="0"/>
              <a:t>razoz,axel</a:t>
            </a:r>
            <a:r>
              <a:rPr lang="en-US" sz="800" dirty="0" smtClean="0"/>
              <a:t>).Vice President(</a:t>
            </a:r>
            <a:r>
              <a:rPr lang="en-US" sz="800" dirty="0" err="1" smtClean="0"/>
              <a:t>kahn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571" y="5518086"/>
            <a:ext cx="282673" cy="28267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9013618" y="5596693"/>
            <a:ext cx="1217119" cy="122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417114" y="4229993"/>
            <a:ext cx="5754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POLIZEI:KARSRUHE: </a:t>
            </a:r>
            <a:r>
              <a:rPr lang="en-US" dirty="0" err="1" smtClean="0"/>
              <a:t>LOVELACE.touch.ELEBETH</a:t>
            </a:r>
            <a:r>
              <a:rPr lang="en-US" dirty="0" smtClean="0"/>
              <a:t> MLK</a:t>
            </a:r>
            <a:r>
              <a:rPr lang="en-US" sz="800" strike="sngStrike" dirty="0" smtClean="0"/>
              <a:t>(!</a:t>
            </a:r>
            <a:r>
              <a:rPr lang="en-US" sz="800" strike="sngStrike" dirty="0" err="1" smtClean="0"/>
              <a:t>danile.basement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10076244" y="4229993"/>
            <a:ext cx="1057878" cy="376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10630476" y="2384935"/>
            <a:ext cx="1199078" cy="123984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O</a:t>
            </a:r>
            <a:endParaRPr lang="en-US" sz="9600" dirty="0"/>
          </a:p>
        </p:txBody>
      </p:sp>
      <p:sp>
        <p:nvSpPr>
          <p:cNvPr id="54" name="Rectangle 53"/>
          <p:cNvSpPr/>
          <p:nvPr/>
        </p:nvSpPr>
        <p:spPr>
          <a:xfrm>
            <a:off x="10492864" y="2343150"/>
            <a:ext cx="1567994" cy="14058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10522617" y="2343150"/>
            <a:ext cx="1538241" cy="991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372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1420178" y="2316824"/>
            <a:ext cx="7508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!PENTGON.BASE.PAUL.UNIVSITY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He’s back: </a:t>
            </a:r>
            <a:r>
              <a:rPr lang="en-US" sz="800" strike="sngStrike" dirty="0" err="1" smtClean="0"/>
              <a:t>Grobhcei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) , to walk in </a:t>
            </a:r>
            <a:r>
              <a:rPr lang="en-US" sz="800" strike="sngStrike" dirty="0" err="1" smtClean="0"/>
              <a:t>aroom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wher</a:t>
            </a:r>
            <a:r>
              <a:rPr lang="en-US" sz="800" strike="sngStrike" dirty="0" smtClean="0"/>
              <a:t> all are </a:t>
            </a:r>
            <a:r>
              <a:rPr lang="en-US" sz="800" strike="sngStrike" dirty="0" err="1" smtClean="0"/>
              <a:t>afridn</a:t>
            </a:r>
            <a:r>
              <a:rPr lang="en-US" sz="800" strike="sngStrike" dirty="0" smtClean="0"/>
              <a:t>—</a:t>
            </a:r>
            <a:r>
              <a:rPr lang="en-US" sz="800" strike="sngStrike" dirty="0" err="1" smtClean="0"/>
              <a:t>daspanei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948" y="3055620"/>
            <a:ext cx="1986712" cy="13164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513" y="3055620"/>
            <a:ext cx="1974127" cy="131649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5623560" y="3200400"/>
            <a:ext cx="3851910" cy="1171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800350" y="4766310"/>
            <a:ext cx="539198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lown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auscwith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fuernis</a:t>
            </a:r>
            <a:r>
              <a:rPr lang="en-US" sz="800" strike="sngStrike" dirty="0" smtClean="0"/>
              <a:t>)</a:t>
            </a:r>
            <a:r>
              <a:rPr lang="en-US" dirty="0" smtClean="0"/>
              <a:t>.KING.LUDWIG.SQ(</a:t>
            </a:r>
            <a:r>
              <a:rPr lang="en-US" dirty="0" err="1" smtClean="0"/>
              <a:t>ludwihafen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Stepha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Sphten</a:t>
            </a:r>
            <a:r>
              <a:rPr lang="en-US" sz="800" strike="sngStrike" dirty="0" smtClean="0"/>
              <a:t> , GZSZ, </a:t>
            </a:r>
            <a:r>
              <a:rPr lang="en-US" sz="800" strike="sngStrike" dirty="0" err="1" smtClean="0"/>
              <a:t>gute-tzein-schlez-zeiten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4286250" y="5783580"/>
            <a:ext cx="25951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Grady </a:t>
            </a:r>
            <a:r>
              <a:rPr lang="en-US" sz="800" strike="sngStrike" dirty="0" err="1" smtClean="0"/>
              <a:t>Booch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peope</a:t>
            </a:r>
            <a:r>
              <a:rPr lang="en-US" sz="800" strike="sngStrike" dirty="0" smtClean="0"/>
              <a:t> write about me</a:t>
            </a:r>
          </a:p>
          <a:p>
            <a:r>
              <a:rPr lang="en-US" sz="800" strike="sngStrike" dirty="0" smtClean="0"/>
              <a:t>VP </a:t>
            </a:r>
            <a:r>
              <a:rPr lang="en-US" sz="800" strike="sngStrike" dirty="0" err="1" smtClean="0"/>
              <a:t>Perman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peop</a:t>
            </a:r>
            <a:r>
              <a:rPr lang="en-US" sz="800" strike="sngStrike" dirty="0" smtClean="0"/>
              <a:t> make movies about me</a:t>
            </a:r>
          </a:p>
          <a:p>
            <a:r>
              <a:rPr lang="en-US" dirty="0" smtClean="0"/>
              <a:t>Jason: 41.§Theft ID:DL:CA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435340" y="4649247"/>
            <a:ext cx="3841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Marice</a:t>
            </a:r>
            <a:endParaRPr lang="en-US" strike="sngStrike" dirty="0" smtClean="0"/>
          </a:p>
          <a:p>
            <a:r>
              <a:rPr lang="en-US" strike="sngStrike" dirty="0" err="1" smtClean="0"/>
              <a:t>Marice</a:t>
            </a:r>
            <a:r>
              <a:rPr lang="en-US" strike="sngStrike" dirty="0" smtClean="0"/>
              <a:t> Father </a:t>
            </a:r>
            <a:r>
              <a:rPr lang="en-US" dirty="0" err="1" smtClean="0"/>
              <a:t>Eggenstein</a:t>
            </a:r>
            <a:r>
              <a:rPr lang="en-US" dirty="0" smtClean="0"/>
              <a:t>, </a:t>
            </a:r>
            <a:r>
              <a:rPr lang="en-US" dirty="0" err="1" smtClean="0"/>
              <a:t>Leopldhafen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0298430" y="4949190"/>
            <a:ext cx="560070" cy="571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1201400" y="4766310"/>
            <a:ext cx="765810" cy="1154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440430" y="4186109"/>
            <a:ext cx="12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Ext.ProshG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5775960" y="3352800"/>
            <a:ext cx="3851910" cy="1171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520440" y="4524516"/>
            <a:ext cx="1440180" cy="99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6575513" y="4649247"/>
            <a:ext cx="1068186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7473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2" y="1714500"/>
            <a:ext cx="5325205" cy="34998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38784" y="2855714"/>
            <a:ext cx="120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Ext.ProshG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938784" y="2179298"/>
            <a:ext cx="544830" cy="1577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456033" y="3225046"/>
            <a:ext cx="259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Jason: 41.§Theft ID:DL:CA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9753600" y="1508760"/>
            <a:ext cx="956310" cy="15316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15300" y="1714500"/>
            <a:ext cx="1667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Angela.8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</a:p>
          <a:p>
            <a:r>
              <a:rPr lang="en-US" dirty="0" smtClean="0"/>
              <a:t>Maurice Father</a:t>
            </a:r>
          </a:p>
          <a:p>
            <a:r>
              <a:rPr lang="en-US" dirty="0" smtClean="0"/>
              <a:t>Maurice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58" y="2369853"/>
            <a:ext cx="298984" cy="19715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206521" y="2254925"/>
            <a:ext cx="0" cy="765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01000" y="2369852"/>
            <a:ext cx="1781423" cy="197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456033" y="3040380"/>
            <a:ext cx="910509" cy="94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206521" y="1951332"/>
            <a:ext cx="1011899" cy="769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be 24"/>
          <p:cNvSpPr/>
          <p:nvPr/>
        </p:nvSpPr>
        <p:spPr>
          <a:xfrm>
            <a:off x="7566660" y="2567008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7719060" y="2719408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7871460" y="2871808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8023860" y="3024208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8595360" y="3662373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8747760" y="3814773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8900160" y="3967173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003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1853686"/>
            <a:ext cx="5346700" cy="35814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243840" y="2278501"/>
            <a:ext cx="2736215" cy="273177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960120" y="2468880"/>
            <a:ext cx="1748790" cy="18630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322" y="2179298"/>
            <a:ext cx="2466975" cy="184785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9544050" y="1853686"/>
            <a:ext cx="8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Robert</a:t>
            </a:r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834515" y="2926080"/>
            <a:ext cx="4612005" cy="718306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6446520" y="3644386"/>
            <a:ext cx="125730" cy="45719"/>
          </a:xfrm>
          <a:prstGeom prst="ellips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509385" y="3667245"/>
            <a:ext cx="62865" cy="4571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3383280" y="1645920"/>
            <a:ext cx="5120640" cy="41490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945" y="4300951"/>
            <a:ext cx="761666" cy="494588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9057322" y="4027148"/>
            <a:ext cx="897289" cy="1070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922" y="5435086"/>
            <a:ext cx="3050500" cy="107332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9315450" y="5097780"/>
            <a:ext cx="2045970" cy="17602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012447" y="5245193"/>
            <a:ext cx="37064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JFK</a:t>
            </a:r>
            <a:r>
              <a:rPr lang="en-US" sz="9600" strike="sngStrike" dirty="0" smtClean="0"/>
              <a:t>(lei)</a:t>
            </a:r>
            <a:endParaRPr lang="en-US" sz="9600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112520" y="2621280"/>
            <a:ext cx="1748790" cy="186309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187181" y="4785668"/>
            <a:ext cx="270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Dr. Prof. </a:t>
            </a:r>
            <a:r>
              <a:rPr lang="en-US" dirty="0" err="1" smtClean="0"/>
              <a:t>Joeseph</a:t>
            </a:r>
            <a:r>
              <a:rPr lang="en-US" dirty="0" smtClean="0"/>
              <a:t> </a:t>
            </a:r>
            <a:r>
              <a:rPr lang="en-US" dirty="0" err="1" smtClean="0"/>
              <a:t>Fishan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0046970" y="4300951"/>
            <a:ext cx="2238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MARK(us): </a:t>
            </a:r>
            <a:r>
              <a:rPr lang="en-US" strike="sngStrike" dirty="0" err="1" smtClean="0"/>
              <a:t>otto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catlog</a:t>
            </a:r>
            <a:endParaRPr lang="en-US" strike="sngStrike" dirty="0" smtClean="0"/>
          </a:p>
          <a:p>
            <a:r>
              <a:rPr lang="en-US" dirty="0" smtClean="0"/>
              <a:t>CPVA.CIVIL CODE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09" y="6079962"/>
            <a:ext cx="345411" cy="42844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460375" y="6079962"/>
            <a:ext cx="808355" cy="4284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0375" y="5715000"/>
            <a:ext cx="102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</a:t>
            </a:r>
            <a:r>
              <a:rPr lang="en-US" sz="800" strike="sngStrike" dirty="0" err="1" smtClean="0"/>
              <a:t>person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460375" y="5655884"/>
            <a:ext cx="14253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?HOMICIDE:BROTHER</a:t>
            </a:r>
            <a:r>
              <a:rPr lang="en-US" sz="800" strike="sngStrike" dirty="0" smtClean="0"/>
              <a:t>(Stefan)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4610118" y="1482691"/>
            <a:ext cx="4557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INT.IPX.WWI.HOMICIDE:LUX:!COINTOWN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680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578" y="3734219"/>
            <a:ext cx="4673342" cy="26464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9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10601" y="2799243"/>
            <a:ext cx="24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“</a:t>
            </a:r>
            <a:r>
              <a:rPr lang="en-US" b="1" dirty="0" smtClean="0"/>
              <a:t>Jesus”</a:t>
            </a:r>
            <a:r>
              <a:rPr lang="en-US" dirty="0" smtClean="0"/>
              <a:t> AUTOMETED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77597" y="3223358"/>
            <a:ext cx="170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Hamburg </a:t>
            </a:r>
            <a:r>
              <a:rPr lang="en-US" dirty="0" err="1" smtClean="0"/>
              <a:t>Polizei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545704"/>
            <a:ext cx="2466975" cy="18478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1807" y="1502456"/>
            <a:ext cx="2888933" cy="19224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flipH="1">
            <a:off x="6177597" y="2463683"/>
            <a:ext cx="5589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PENTONG:HOMCIE_IS-A-BELL(</a:t>
            </a:r>
            <a:r>
              <a:rPr lang="en-US" dirty="0" err="1" smtClean="0"/>
              <a:t>basf,deere</a:t>
            </a:r>
            <a:r>
              <a:rPr lang="en-US" dirty="0" smtClean="0"/>
              <a:t>):SQ.COLEMAN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973732" y="3087189"/>
            <a:ext cx="17540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J2EE.ONLINE/OFFLINE ATTACHMENTS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177597" y="2833015"/>
            <a:ext cx="1251903" cy="335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7360920" y="2928491"/>
            <a:ext cx="1211580" cy="55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00646" y="4138534"/>
            <a:ext cx="46124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(Kimberly)</a:t>
            </a:r>
          </a:p>
          <a:p>
            <a:r>
              <a:rPr lang="en-US" dirty="0" smtClean="0"/>
              <a:t>1988 </a:t>
            </a:r>
            <a:r>
              <a:rPr lang="en-US" strike="sngStrike" dirty="0" err="1" smtClean="0"/>
              <a:t>Madonna,!HOMICIDE:MAYOR</a:t>
            </a:r>
            <a:endParaRPr lang="en-US" strike="sngStrike" dirty="0" smtClean="0"/>
          </a:p>
          <a:p>
            <a:r>
              <a:rPr lang="en-US" dirty="0" smtClean="0"/>
              <a:t>1994 !HOMICDIE:AUSLANER(</a:t>
            </a:r>
            <a:r>
              <a:rPr lang="en-US" strike="sngStrike" dirty="0" err="1" smtClean="0"/>
              <a:t>Stephanie,Angela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1998 </a:t>
            </a:r>
            <a:r>
              <a:rPr lang="en-US" strike="sngStrike" dirty="0" err="1" smtClean="0"/>
              <a:t>Angela</a:t>
            </a:r>
            <a:r>
              <a:rPr lang="en-US" dirty="0" err="1" smtClean="0"/>
              <a:t>:RHEIN-MAIN:AIRBASE</a:t>
            </a:r>
            <a:endParaRPr lang="en-US" dirty="0" smtClean="0"/>
          </a:p>
          <a:p>
            <a:r>
              <a:rPr lang="en-US" dirty="0" smtClean="0"/>
              <a:t>2005 HOMICIDE:COINTOWN:LUX</a:t>
            </a:r>
          </a:p>
          <a:p>
            <a:r>
              <a:rPr lang="en-US" dirty="0" smtClean="0"/>
              <a:t>2006-&gt; Gorbachev(Michaela)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5575" y="3287500"/>
            <a:ext cx="218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nonPoliceWifeLogical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800617" y="4184096"/>
            <a:ext cx="1245870" cy="11315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563194" y="5315666"/>
            <a:ext cx="1245870" cy="113157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19091" y="4555704"/>
            <a:ext cx="1314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</a:t>
            </a:r>
            <a:r>
              <a:rPr lang="en-US" sz="800" dirty="0" err="1" smtClean="0"/>
              <a:t>Franci.Piato</a:t>
            </a:r>
            <a:r>
              <a:rPr lang="en-US" sz="800" dirty="0" smtClean="0"/>
              <a:t> </a:t>
            </a:r>
            <a:r>
              <a:rPr lang="en-US" sz="800" dirty="0" err="1" smtClean="0"/>
              <a:t>Doro.Grazzi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734306" y="5290833"/>
            <a:ext cx="1314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</a:t>
            </a:r>
            <a:r>
              <a:rPr lang="en-US" sz="800" dirty="0" err="1" smtClean="0"/>
              <a:t>Franci.Piato</a:t>
            </a:r>
            <a:r>
              <a:rPr lang="en-US" sz="800" dirty="0" smtClean="0"/>
              <a:t> </a:t>
            </a:r>
            <a:r>
              <a:rPr lang="en-US" sz="800" dirty="0" err="1" smtClean="0"/>
              <a:t>Doro.Grazzi</a:t>
            </a:r>
            <a:endParaRPr lang="en-US" sz="800" dirty="0"/>
          </a:p>
        </p:txBody>
      </p:sp>
      <p:sp>
        <p:nvSpPr>
          <p:cNvPr id="26" name="Rectangle 25"/>
          <p:cNvSpPr/>
          <p:nvPr/>
        </p:nvSpPr>
        <p:spPr>
          <a:xfrm>
            <a:off x="155575" y="5751849"/>
            <a:ext cx="2184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nonPoliceWifeLogical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04140" y="3769736"/>
            <a:ext cx="26746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1983 !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(Kimberly).jenny</a:t>
            </a:r>
            <a:endParaRPr lang="en-US" strike="sngStrike" dirty="0" smtClean="0"/>
          </a:p>
        </p:txBody>
      </p:sp>
      <p:sp>
        <p:nvSpPr>
          <p:cNvPr id="28" name="TextBox 27"/>
          <p:cNvSpPr txBox="1"/>
          <p:nvPr/>
        </p:nvSpPr>
        <p:spPr>
          <a:xfrm>
            <a:off x="221561" y="352835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 mother</a:t>
            </a:r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5514643" y="4508199"/>
            <a:ext cx="62865" cy="45719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40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276357" y="239140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18" name="AutoShape 2" descr="The Karate Kid (1984) - Daniel and Ali's First Date Scene | Movieclips -  YouTub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581" y="2760741"/>
            <a:ext cx="372296" cy="51326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2161309" y="2671948"/>
            <a:ext cx="985652" cy="60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443844" y="2760741"/>
            <a:ext cx="1373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Streetfighter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43844" y="2391409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1988-&gt;1994-&gt;1996</a:t>
            </a:r>
            <a:endParaRPr lang="en-US" dirty="0"/>
          </a:p>
        </p:txBody>
      </p:sp>
      <p:cxnSp>
        <p:nvCxnSpPr>
          <p:cNvPr id="20" name="Straight Connector 19"/>
          <p:cNvCxnSpPr>
            <a:endCxn id="11" idx="2"/>
          </p:cNvCxnSpPr>
          <p:nvPr/>
        </p:nvCxnSpPr>
        <p:spPr>
          <a:xfrm flipV="1">
            <a:off x="3728852" y="2760741"/>
            <a:ext cx="695389" cy="513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276357" y="3396343"/>
            <a:ext cx="89101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2240730" y="2365680"/>
            <a:ext cx="89101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93634" y="4143755"/>
            <a:ext cx="66929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Frank Menken: at Larry’ </a:t>
            </a:r>
            <a:r>
              <a:rPr lang="en-US" dirty="0" err="1" smtClean="0"/>
              <a:t>sBaskeball</a:t>
            </a:r>
            <a:r>
              <a:rPr lang="en-US" dirty="0" smtClean="0"/>
              <a:t> hoop ( ATOMCLOCK); </a:t>
            </a:r>
            <a:r>
              <a:rPr lang="en-US" sz="800" strike="sngStrike" dirty="0" smtClean="0"/>
              <a:t>not in face  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BVB stocks</a:t>
            </a:r>
          </a:p>
          <a:p>
            <a:r>
              <a:rPr lang="en-US" dirty="0" smtClean="0"/>
              <a:t>Martin </a:t>
            </a:r>
            <a:r>
              <a:rPr lang="en-US" dirty="0" err="1" smtClean="0"/>
              <a:t>Ordyski</a:t>
            </a:r>
            <a:r>
              <a:rPr lang="en-US" dirty="0" smtClean="0"/>
              <a:t>: Punch in </a:t>
            </a:r>
            <a:r>
              <a:rPr lang="en-US" dirty="0" err="1" smtClean="0"/>
              <a:t>Stomache</a:t>
            </a:r>
            <a:r>
              <a:rPr lang="en-US" dirty="0" smtClean="0"/>
              <a:t> for </a:t>
            </a:r>
            <a:r>
              <a:rPr lang="en-US" dirty="0" err="1" smtClean="0"/>
              <a:t>cheahting</a:t>
            </a:r>
            <a:r>
              <a:rPr lang="en-US" dirty="0" smtClean="0"/>
              <a:t> with girlfriend</a:t>
            </a:r>
          </a:p>
          <a:p>
            <a:r>
              <a:rPr lang="en-US" dirty="0" smtClean="0"/>
              <a:t>	!Watching: !HOMIAUSLERA(</a:t>
            </a:r>
            <a:r>
              <a:rPr lang="en-US" dirty="0" err="1" smtClean="0"/>
              <a:t>erkan</a:t>
            </a:r>
            <a:r>
              <a:rPr lang="en-US" dirty="0" smtClean="0"/>
              <a:t>), Mathew</a:t>
            </a:r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4583875" y="3778136"/>
            <a:ext cx="407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Chris Lovelace: Looking for fight; not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493634" y="3444242"/>
            <a:ext cx="2022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JSg</a:t>
            </a:r>
            <a:r>
              <a:rPr lang="en-US" dirty="0" smtClean="0"/>
              <a:t>. 16 pub: layouts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578620" y="5010191"/>
            <a:ext cx="2454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Chirst</a:t>
            </a:r>
            <a:r>
              <a:rPr lang="en-US" dirty="0" smtClean="0"/>
              <a:t> </a:t>
            </a:r>
            <a:r>
              <a:rPr lang="en-US" dirty="0" err="1" smtClean="0"/>
              <a:t>Lovlace</a:t>
            </a:r>
            <a:r>
              <a:rPr lang="en-US" dirty="0" smtClean="0"/>
              <a:t>: </a:t>
            </a:r>
            <a:r>
              <a:rPr lang="en-US" dirty="0" err="1" smtClean="0"/>
              <a:t>headloch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578620" y="2671948"/>
            <a:ext cx="0" cy="3182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478981" y="237814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>
            <a:off x="8657112" y="2885892"/>
            <a:ext cx="914400" cy="1377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478981" y="1932232"/>
            <a:ext cx="2395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HOMCE:IS-A-BELL:PREA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8551841" y="2159997"/>
            <a:ext cx="2039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1996: </a:t>
            </a:r>
            <a:r>
              <a:rPr lang="en-US" sz="800" strike="sngStrike" dirty="0" smtClean="0"/>
              <a:t>Frank </a:t>
            </a:r>
            <a:r>
              <a:rPr lang="en-US" sz="800" strike="sngStrike" dirty="0" err="1" smtClean="0"/>
              <a:t>menken</a:t>
            </a:r>
            <a:r>
              <a:rPr lang="en-US" sz="800" strike="sngStrike" dirty="0" smtClean="0"/>
              <a:t>, she did not do anal sex</a:t>
            </a:r>
            <a:endParaRPr lang="en-US" sz="800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8805352" y="3821893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 </a:t>
            </a:r>
            <a:r>
              <a:rPr lang="en-US" strike="sngStrike" dirty="0" err="1" smtClean="0"/>
              <a:t>chickentent</a:t>
            </a:r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8662366" y="3494884"/>
            <a:ext cx="16113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1996-&gt;2014 Docs: Phil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 room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8793476" y="3691351"/>
            <a:ext cx="2874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Tied to pole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at </a:t>
            </a:r>
            <a:r>
              <a:rPr lang="en-US" sz="800" strike="sngStrike" dirty="0" err="1" smtClean="0"/>
              <a:t>chicktend</a:t>
            </a:r>
            <a:r>
              <a:rPr lang="en-US" sz="800" strike="sngStrike" dirty="0" smtClean="0"/>
              <a:t> near </a:t>
            </a:r>
            <a:r>
              <a:rPr lang="en-US" sz="800" strike="sngStrike" dirty="0" err="1" smtClean="0"/>
              <a:t>larrys</a:t>
            </a:r>
            <a:r>
              <a:rPr lang="en-US" sz="800" strike="sngStrike" dirty="0" smtClean="0"/>
              <a:t> pole in living room</a:t>
            </a:r>
            <a:endParaRPr lang="en-US" sz="800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09" y="3906795"/>
            <a:ext cx="1583468" cy="1183735"/>
          </a:xfrm>
          <a:prstGeom prst="rect">
            <a:avLst/>
          </a:prstGeom>
        </p:spPr>
      </p:pic>
      <p:cxnSp>
        <p:nvCxnSpPr>
          <p:cNvPr id="78" name="Straight Arrow Connector 77"/>
          <p:cNvCxnSpPr/>
          <p:nvPr/>
        </p:nvCxnSpPr>
        <p:spPr>
          <a:xfrm flipH="1">
            <a:off x="2235197" y="4176425"/>
            <a:ext cx="1066151" cy="236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57" y="5209779"/>
            <a:ext cx="953708" cy="733908"/>
          </a:xfrm>
          <a:prstGeom prst="rect">
            <a:avLst/>
          </a:prstGeom>
        </p:spPr>
      </p:pic>
      <p:cxnSp>
        <p:nvCxnSpPr>
          <p:cNvPr id="80" name="Straight Arrow Connector 79"/>
          <p:cNvCxnSpPr/>
          <p:nvPr/>
        </p:nvCxnSpPr>
        <p:spPr>
          <a:xfrm flipH="1">
            <a:off x="2857484" y="3726966"/>
            <a:ext cx="1023769" cy="169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3728852" y="5344084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369368" y="3922873"/>
            <a:ext cx="980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Big Matt</a:t>
            </a:r>
            <a:endParaRPr lang="en-US" dirty="0"/>
          </a:p>
        </p:txBody>
      </p:sp>
      <p:cxnSp>
        <p:nvCxnSpPr>
          <p:cNvPr id="86" name="Straight Arrow Connector 85"/>
          <p:cNvCxnSpPr/>
          <p:nvPr/>
        </p:nvCxnSpPr>
        <p:spPr>
          <a:xfrm>
            <a:off x="1177419" y="3150507"/>
            <a:ext cx="1034054" cy="90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50002" y="2879990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Matts Mother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307975" y="5943687"/>
            <a:ext cx="4829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dirty="0" err="1" smtClean="0"/>
              <a:t>avg.nonPolcieIdnetiTheft</a:t>
            </a:r>
            <a:r>
              <a:rPr lang="en-US" dirty="0" smtClean="0"/>
              <a:t>(TV) Matt’s mother</a:t>
            </a:r>
            <a:endParaRPr lang="en-US" dirty="0"/>
          </a:p>
        </p:txBody>
      </p:sp>
      <p:cxnSp>
        <p:nvCxnSpPr>
          <p:cNvPr id="90" name="Straight Connector 89"/>
          <p:cNvCxnSpPr/>
          <p:nvPr/>
        </p:nvCxnSpPr>
        <p:spPr>
          <a:xfrm>
            <a:off x="3859758" y="5344084"/>
            <a:ext cx="571530" cy="510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276357" y="6260401"/>
            <a:ext cx="136768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Door bell</a:t>
            </a:r>
          </a:p>
          <a:p>
            <a:r>
              <a:rPr lang="en-US" sz="1050" dirty="0" smtClean="0"/>
              <a:t>Blue Fish Court</a:t>
            </a:r>
          </a:p>
          <a:p>
            <a:r>
              <a:rPr lang="en-US" sz="1050" dirty="0" smtClean="0"/>
              <a:t>Foster City, California</a:t>
            </a:r>
            <a:endParaRPr lang="en-US" sz="1050" dirty="0"/>
          </a:p>
        </p:txBody>
      </p:sp>
      <p:cxnSp>
        <p:nvCxnSpPr>
          <p:cNvPr id="93" name="Straight Connector 92"/>
          <p:cNvCxnSpPr>
            <a:endCxn id="88" idx="0"/>
          </p:cNvCxnSpPr>
          <p:nvPr/>
        </p:nvCxnSpPr>
        <p:spPr>
          <a:xfrm flipV="1">
            <a:off x="2235197" y="5943687"/>
            <a:ext cx="487510" cy="801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2138685" y="5248887"/>
            <a:ext cx="1446701" cy="5027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1284012" y="4045862"/>
            <a:ext cx="1446701" cy="5027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88233" y="4448223"/>
            <a:ext cx="1309378" cy="11285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trike="sngStrike" dirty="0" smtClean="0"/>
              <a:t>C5</a:t>
            </a:r>
            <a:endParaRPr lang="en-US" sz="4400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460375" y="4292205"/>
            <a:ext cx="375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J5</a:t>
            </a:r>
            <a:endParaRPr lang="en-US" dirty="0"/>
          </a:p>
        </p:txBody>
      </p:sp>
      <p:cxnSp>
        <p:nvCxnSpPr>
          <p:cNvPr id="100" name="Straight Connector 99"/>
          <p:cNvCxnSpPr/>
          <p:nvPr/>
        </p:nvCxnSpPr>
        <p:spPr>
          <a:xfrm>
            <a:off x="287761" y="4292205"/>
            <a:ext cx="626641" cy="40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772499" y="4879555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Boner</a:t>
            </a:r>
            <a:endParaRPr lang="en-US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758" y="6317484"/>
            <a:ext cx="678877" cy="398521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3762392" y="6260402"/>
            <a:ext cx="928361" cy="5048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5997039" y="5713416"/>
            <a:ext cx="1843056" cy="8033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731456" y="5715634"/>
            <a:ext cx="409992" cy="27780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6096000" y="5422759"/>
            <a:ext cx="3098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7:00 PM Day light Savings Time</a:t>
            </a:r>
            <a:endParaRPr lang="en-US" dirty="0"/>
          </a:p>
        </p:txBody>
      </p:sp>
      <p:cxnSp>
        <p:nvCxnSpPr>
          <p:cNvPr id="109" name="Straight Arrow Connector 108"/>
          <p:cNvCxnSpPr/>
          <p:nvPr/>
        </p:nvCxnSpPr>
        <p:spPr>
          <a:xfrm flipH="1">
            <a:off x="4690753" y="5993436"/>
            <a:ext cx="2005076" cy="63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034185" y="6468150"/>
            <a:ext cx="609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41.CPVA.MLK(</a:t>
            </a:r>
            <a:r>
              <a:rPr lang="en-US" dirty="0" err="1" smtClean="0"/>
              <a:t>KING.touch</a:t>
            </a:r>
            <a:r>
              <a:rPr lang="en-US" dirty="0" smtClean="0"/>
              <a:t>).JFK(</a:t>
            </a:r>
            <a:r>
              <a:rPr lang="en-US" dirty="0" err="1" smtClean="0"/>
              <a:t>Lukas,skywalker,lukanvich.touch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8002115" y="5835327"/>
            <a:ext cx="3581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1987-&gt;2007/8</a:t>
            </a:r>
            <a:r>
              <a:rPr lang="en-US" sz="2000" b="1" strike="sngStrike" dirty="0" smtClean="0"/>
              <a:t>(PBT)-&gt;</a:t>
            </a:r>
            <a:r>
              <a:rPr lang="en-US" sz="2000" b="1" dirty="0" smtClean="0"/>
              <a:t>2014 CPVA</a:t>
            </a:r>
            <a:endParaRPr lang="en-US" sz="2000" b="1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63" y="1495853"/>
            <a:ext cx="2064290" cy="1323358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650002" y="2879990"/>
            <a:ext cx="120254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 flipH="1" flipV="1">
            <a:off x="3797412" y="5132838"/>
            <a:ext cx="2823081" cy="107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 rot="986327">
            <a:off x="4821155" y="548880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avg.boner</a:t>
            </a:r>
            <a:r>
              <a:rPr lang="en-US" sz="800" strike="sngStrike" dirty="0" smtClean="0"/>
              <a:t>?</a:t>
            </a:r>
            <a:endParaRPr lang="en-US" sz="800" strike="sngStrike" dirty="0"/>
          </a:p>
        </p:txBody>
      </p:sp>
      <p:sp>
        <p:nvSpPr>
          <p:cNvPr id="121" name="TextBox 120"/>
          <p:cNvSpPr txBox="1"/>
          <p:nvPr/>
        </p:nvSpPr>
        <p:spPr>
          <a:xfrm>
            <a:off x="4906092" y="5545429"/>
            <a:ext cx="3401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IPX</a:t>
            </a:r>
            <a:endParaRPr lang="en-US" sz="900" b="1" dirty="0"/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5693291" y="6153937"/>
            <a:ext cx="10381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5693291" y="5713416"/>
            <a:ext cx="0" cy="32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354" y="6028281"/>
            <a:ext cx="340886" cy="200110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 flipV="1">
            <a:off x="5404637" y="6020483"/>
            <a:ext cx="292043" cy="239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5246250" y="5602677"/>
            <a:ext cx="8194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!HOMCE:NANA</a:t>
            </a:r>
            <a:endParaRPr lang="en-US" sz="800" dirty="0"/>
          </a:p>
        </p:txBody>
      </p:sp>
      <p:cxnSp>
        <p:nvCxnSpPr>
          <p:cNvPr id="131" name="Straight Arrow Connector 130"/>
          <p:cNvCxnSpPr/>
          <p:nvPr/>
        </p:nvCxnSpPr>
        <p:spPr>
          <a:xfrm>
            <a:off x="5484919" y="5832511"/>
            <a:ext cx="47409" cy="4819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>
            <a:stCxn id="126" idx="2"/>
          </p:cNvCxnSpPr>
          <p:nvPr/>
        </p:nvCxnSpPr>
        <p:spPr>
          <a:xfrm flipV="1">
            <a:off x="5576797" y="6220156"/>
            <a:ext cx="1226538" cy="8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Cube 133"/>
          <p:cNvSpPr/>
          <p:nvPr/>
        </p:nvSpPr>
        <p:spPr>
          <a:xfrm>
            <a:off x="11583801" y="5248887"/>
            <a:ext cx="547438" cy="10615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4690753" y="3922873"/>
            <a:ext cx="3515096" cy="122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V="1">
            <a:off x="4578620" y="4292205"/>
            <a:ext cx="3757858" cy="156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V="1">
            <a:off x="4690753" y="4548596"/>
            <a:ext cx="5900429" cy="145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 flipV="1">
            <a:off x="5484919" y="4693965"/>
            <a:ext cx="1031448" cy="39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8793476" y="4693965"/>
            <a:ext cx="552405" cy="39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endCxn id="45" idx="3"/>
          </p:cNvCxnSpPr>
          <p:nvPr/>
        </p:nvCxnSpPr>
        <p:spPr>
          <a:xfrm flipV="1">
            <a:off x="4817105" y="5194857"/>
            <a:ext cx="2216482" cy="1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2894819" y="3168172"/>
            <a:ext cx="13869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800" strike="sngStrike" dirty="0" err="1" smtClean="0"/>
              <a:t>undertaker.wwf</a:t>
            </a:r>
            <a:endParaRPr lang="en-US" sz="800" strike="sngStrike" dirty="0" smtClean="0"/>
          </a:p>
          <a:p>
            <a:r>
              <a:rPr lang="en-US" sz="800" dirty="0" smtClean="0"/>
              <a:t>GREESPAN.</a:t>
            </a:r>
            <a:r>
              <a:rPr lang="en-US" sz="800" strike="sngStrike" dirty="0" smtClean="0"/>
              <a:t>mr perfect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280736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627" y="2018960"/>
            <a:ext cx="2143125" cy="21431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20" y="1853686"/>
            <a:ext cx="2598420" cy="25984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509510" y="2183130"/>
            <a:ext cx="253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Barderd</a:t>
            </a:r>
            <a:r>
              <a:rPr lang="en-US" dirty="0" smtClean="0"/>
              <a:t> 2017 </a:t>
            </a:r>
            <a:r>
              <a:rPr lang="en-US" strike="sngStrike" dirty="0" smtClean="0"/>
              <a:t>videogame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353" y="2926080"/>
            <a:ext cx="2710672" cy="3429000"/>
          </a:xfrm>
          <a:prstGeom prst="rect">
            <a:avLst/>
          </a:prstGeom>
        </p:spPr>
      </p:pic>
      <p:sp>
        <p:nvSpPr>
          <p:cNvPr id="13" name="Cube 12"/>
          <p:cNvSpPr/>
          <p:nvPr/>
        </p:nvSpPr>
        <p:spPr>
          <a:xfrm>
            <a:off x="1689735" y="4640580"/>
            <a:ext cx="1824990" cy="2091690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</a:t>
            </a:r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1990812" y="5985748"/>
            <a:ext cx="7633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INTERUPTS</a:t>
            </a:r>
            <a:endParaRPr lang="en-US" sz="10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074420" y="1543050"/>
            <a:ext cx="2827020" cy="2754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012529" y="1718417"/>
            <a:ext cx="2746410" cy="2590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401752" y="3246120"/>
            <a:ext cx="3862388" cy="2985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191" y="4655642"/>
            <a:ext cx="1565561" cy="88062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583430" y="4309110"/>
            <a:ext cx="2175509" cy="1565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30189" y="5985748"/>
            <a:ext cx="31149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COURT: </a:t>
            </a:r>
            <a:r>
              <a:rPr lang="en-US" strike="sngStrike" dirty="0" smtClean="0"/>
              <a:t>we don’t know</a:t>
            </a:r>
          </a:p>
          <a:p>
            <a:r>
              <a:rPr lang="en-US" sz="800" strike="sngStrike" dirty="0" err="1" smtClean="0"/>
              <a:t>Reviwin</a:t>
            </a:r>
            <a:r>
              <a:rPr lang="en-US" sz="800" strike="sngStrike" dirty="0" smtClean="0"/>
              <a:t> wife statements that could have be said at home from factory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806" y="5779086"/>
            <a:ext cx="1361122" cy="90576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9669780" y="5303520"/>
            <a:ext cx="1737360" cy="155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417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Oval 105"/>
          <p:cNvSpPr/>
          <p:nvPr/>
        </p:nvSpPr>
        <p:spPr>
          <a:xfrm>
            <a:off x="10062528" y="2724172"/>
            <a:ext cx="310515" cy="329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9582309" y="2537604"/>
            <a:ext cx="310515" cy="329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041130" y="2327347"/>
            <a:ext cx="365760" cy="3684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2846070"/>
            <a:ext cx="2857500" cy="16002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28" y="3138150"/>
            <a:ext cx="1496532" cy="1002428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674620" y="2697480"/>
            <a:ext cx="1703070" cy="2023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497765" y="2697480"/>
            <a:ext cx="1703070" cy="20231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300" y="3257549"/>
            <a:ext cx="693290" cy="85995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8107680" y="2929890"/>
            <a:ext cx="1299210" cy="15163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/>
          <p:cNvSpPr/>
          <p:nvPr/>
        </p:nvSpPr>
        <p:spPr>
          <a:xfrm>
            <a:off x="8446769" y="4554855"/>
            <a:ext cx="594361" cy="331470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41.</a:t>
            </a:r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218430" y="455485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41130" y="4524077"/>
            <a:ext cx="16337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Assuemd</a:t>
            </a:r>
            <a:r>
              <a:rPr lang="en-US" sz="800" dirty="0" smtClean="0"/>
              <a:t>: </a:t>
            </a:r>
            <a:r>
              <a:rPr lang="en-US" sz="800" strike="sngStrike" dirty="0" smtClean="0"/>
              <a:t>based on age, </a:t>
            </a:r>
            <a:r>
              <a:rPr lang="en-US" sz="800" strike="sngStrike" dirty="0" err="1" smtClean="0"/>
              <a:t>bevhaivor</a:t>
            </a:r>
            <a:endParaRPr lang="en-US" sz="800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018" y="1563880"/>
            <a:ext cx="2377407" cy="133729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4318911" y="3244334"/>
            <a:ext cx="33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https</a:t>
            </a:r>
            <a:r>
              <a:rPr lang="en-US" dirty="0" smtClean="0"/>
              <a:t>://www.tkbietigheim.de/halle/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28" y="5010371"/>
            <a:ext cx="1746885" cy="87344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428" y="6007163"/>
            <a:ext cx="1234373" cy="8223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52775"/>
            <a:ext cx="876300" cy="8763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2411730" y="1505919"/>
            <a:ext cx="726114" cy="19947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82" y="3102968"/>
            <a:ext cx="1534883" cy="1021395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93725" y="3309944"/>
            <a:ext cx="2020668" cy="62197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FBI:WMD:UNI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48028" y="3635975"/>
            <a:ext cx="1912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Siemens Karlsruhe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45482" y="1541633"/>
            <a:ext cx="86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TORT-II</a:t>
            </a:r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1885950" y="4375904"/>
            <a:ext cx="114300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600249" y="4446270"/>
            <a:ext cx="754705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8" idx="2"/>
          </p:cNvCxnSpPr>
          <p:nvPr/>
        </p:nvCxnSpPr>
        <p:spPr>
          <a:xfrm>
            <a:off x="1600249" y="4469130"/>
            <a:ext cx="3810" cy="417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2350892" y="4494638"/>
            <a:ext cx="41879" cy="328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1409082" y="4886325"/>
            <a:ext cx="1094185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stCxn id="55" idx="2"/>
          </p:cNvCxnSpPr>
          <p:nvPr/>
        </p:nvCxnSpPr>
        <p:spPr>
          <a:xfrm>
            <a:off x="1409082" y="4909185"/>
            <a:ext cx="25692" cy="40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5" idx="6"/>
          </p:cNvCxnSpPr>
          <p:nvPr/>
        </p:nvCxnSpPr>
        <p:spPr>
          <a:xfrm>
            <a:off x="2503267" y="4909185"/>
            <a:ext cx="0" cy="537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83" y="1838610"/>
            <a:ext cx="502671" cy="502671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119689" y="1831044"/>
            <a:ext cx="697690" cy="4096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765" y="4932044"/>
            <a:ext cx="561754" cy="56175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155806" y="4601865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ming</a:t>
            </a:r>
            <a:r>
              <a:rPr lang="en-US" strike="sngStrike" dirty="0" smtClean="0"/>
              <a:t>-lei yang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300" y="4948639"/>
            <a:ext cx="819788" cy="545159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5017770" y="4823240"/>
            <a:ext cx="2678430" cy="6238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72059" y="324306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Auschwitz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482" y="2962126"/>
            <a:ext cx="609530" cy="258696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799282" y="2697480"/>
            <a:ext cx="938078" cy="612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89728" y="285711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1990</a:t>
            </a:r>
            <a:endParaRPr 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1163533" y="222732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2005</a:t>
            </a:r>
            <a:endParaRPr lang="en-US" sz="2000" b="1" dirty="0"/>
          </a:p>
        </p:txBody>
      </p:sp>
      <p:sp>
        <p:nvSpPr>
          <p:cNvPr id="80" name="Oval 79"/>
          <p:cNvSpPr/>
          <p:nvPr/>
        </p:nvSpPr>
        <p:spPr>
          <a:xfrm>
            <a:off x="3626322" y="2103120"/>
            <a:ext cx="108146" cy="4571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7133088" y="1890925"/>
            <a:ext cx="1610861" cy="160977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9041130" y="2227320"/>
            <a:ext cx="925830" cy="200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9504045" y="2427375"/>
            <a:ext cx="925830" cy="200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9876568" y="2622544"/>
            <a:ext cx="925830" cy="20005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200835" y="1563880"/>
            <a:ext cx="465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IPX.SYMPHONY(</a:t>
            </a:r>
            <a:r>
              <a:rPr lang="en-US" dirty="0" err="1" smtClean="0"/>
              <a:t>HOCMEI:IS-A-BELL:</a:t>
            </a:r>
            <a:r>
              <a:rPr lang="en-US" strike="sngStrike" dirty="0" err="1" smtClean="0"/>
              <a:t>delle</a:t>
            </a:r>
            <a:r>
              <a:rPr lang="en-US" strike="sngStrike" dirty="0" smtClean="0"/>
              <a:t> donna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9529453" y="1753288"/>
            <a:ext cx="25458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avg.FBI.INTERUPT.</a:t>
            </a:r>
            <a:r>
              <a:rPr lang="en-US" sz="800" strike="sngStrike" dirty="0" err="1" smtClean="0"/>
              <a:t>”black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hair”.soviet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union.intereted</a:t>
            </a:r>
            <a:endParaRPr lang="en-US" sz="800" strike="sngStrike" dirty="0"/>
          </a:p>
        </p:txBody>
      </p:sp>
      <p:sp>
        <p:nvSpPr>
          <p:cNvPr id="90" name="Oval 89"/>
          <p:cNvSpPr/>
          <p:nvPr/>
        </p:nvSpPr>
        <p:spPr>
          <a:xfrm>
            <a:off x="9193530" y="2479747"/>
            <a:ext cx="310515" cy="3684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568" y="5736611"/>
            <a:ext cx="1130104" cy="678773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8116033" y="5937467"/>
            <a:ext cx="1621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“Walk on </a:t>
            </a:r>
            <a:r>
              <a:rPr lang="en-US" dirty="0" err="1" smtClean="0"/>
              <a:t>bakc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924" y="4812492"/>
            <a:ext cx="484196" cy="484196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10406603" y="4328125"/>
            <a:ext cx="1887416" cy="922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9193530" y="5750724"/>
            <a:ext cx="1689418" cy="88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8132801" y="5157427"/>
            <a:ext cx="403828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Sielt</a:t>
            </a:r>
            <a:r>
              <a:rPr lang="en-US" sz="800" strike="sngStrike" dirty="0" smtClean="0"/>
              <a:t>: sit with </a:t>
            </a:r>
            <a:r>
              <a:rPr lang="en-US" sz="800" strike="sngStrike" dirty="0" err="1" smtClean="0"/>
              <a:t>vagain</a:t>
            </a:r>
            <a:r>
              <a:rPr lang="en-US" sz="800" strike="sngStrike" dirty="0" smtClean="0"/>
              <a:t> on back?</a:t>
            </a:r>
          </a:p>
          <a:p>
            <a:r>
              <a:rPr lang="en-US" sz="800" dirty="0" smtClean="0"/>
              <a:t>[x] no</a:t>
            </a:r>
          </a:p>
          <a:p>
            <a:r>
              <a:rPr lang="en-US" dirty="0" smtClean="0"/>
              <a:t>HOMICIDE:NANA :HOME:LUX:CONTOWN</a:t>
            </a:r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11051310" y="5839688"/>
            <a:ext cx="1187127" cy="9365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11340945" y="6087813"/>
            <a:ext cx="6078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.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raik</a:t>
            </a:r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>
            <a:off x="11235120" y="5750724"/>
            <a:ext cx="956880" cy="107876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9734709" y="2690004"/>
            <a:ext cx="310515" cy="329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10151944" y="2876276"/>
            <a:ext cx="310515" cy="329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9041130" y="2103120"/>
            <a:ext cx="1709794" cy="13246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57868" y="2045633"/>
            <a:ext cx="1077252" cy="318749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9734709" y="2097563"/>
            <a:ext cx="1978851" cy="1189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4773380" y="2148839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2005</a:t>
            </a:r>
            <a:endParaRPr lang="en-US" sz="20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5497765" y="2137410"/>
            <a:ext cx="2617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Watching TV as St. Francis</a:t>
            </a:r>
          </a:p>
          <a:p>
            <a:r>
              <a:rPr lang="en-US" strike="sngStrike" dirty="0" smtClean="0"/>
              <a:t>St. Thomas (?) no</a:t>
            </a:r>
            <a:endParaRPr lang="en-US" strike="sngStrike" dirty="0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2843765" y="4971197"/>
            <a:ext cx="2062951" cy="6358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2648919" y="6086960"/>
            <a:ext cx="2062951" cy="6358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10003833" y="4244133"/>
            <a:ext cx="20056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Piato</a:t>
            </a:r>
            <a:r>
              <a:rPr lang="en-US" sz="800" dirty="0" smtClean="0"/>
              <a:t> Doro: Angela.8</a:t>
            </a:r>
            <a:r>
              <a:rPr lang="en-US" sz="800" baseline="30000" dirty="0" smtClean="0"/>
              <a:t>th</a:t>
            </a:r>
            <a:r>
              <a:rPr lang="en-US" sz="800" dirty="0" smtClean="0"/>
              <a:t> Floor. </a:t>
            </a:r>
            <a:r>
              <a:rPr lang="en-US" sz="800" dirty="0" err="1" smtClean="0"/>
              <a:t>Grazzi</a:t>
            </a:r>
            <a:r>
              <a:rPr lang="en-US" sz="800" dirty="0" smtClean="0"/>
              <a:t> 3</a:t>
            </a:r>
            <a:r>
              <a:rPr lang="en-US" sz="800" baseline="30000" dirty="0" smtClean="0"/>
              <a:t>nd</a:t>
            </a:r>
            <a:r>
              <a:rPr lang="en-US" sz="800" dirty="0" smtClean="0"/>
              <a:t> floor</a:t>
            </a:r>
            <a:endParaRPr lang="en-US" sz="800" dirty="0"/>
          </a:p>
        </p:txBody>
      </p:sp>
      <p:sp>
        <p:nvSpPr>
          <p:cNvPr id="120" name="TextBox 119"/>
          <p:cNvSpPr txBox="1"/>
          <p:nvPr/>
        </p:nvSpPr>
        <p:spPr>
          <a:xfrm>
            <a:off x="9889966" y="3931920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freepizza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22" name="Straight Connector 121"/>
          <p:cNvCxnSpPr/>
          <p:nvPr/>
        </p:nvCxnSpPr>
        <p:spPr>
          <a:xfrm flipV="1">
            <a:off x="8132801" y="6007163"/>
            <a:ext cx="1601908" cy="29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67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909" y="1719753"/>
            <a:ext cx="2619375" cy="17430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52067" y="1719753"/>
            <a:ext cx="255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Ambassador Fick’s Travel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77482" y="2379204"/>
            <a:ext cx="11279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$12,000</a:t>
            </a:r>
          </a:p>
          <a:p>
            <a:r>
              <a:rPr lang="en-US" dirty="0" smtClean="0"/>
              <a:t>Tennis</a:t>
            </a:r>
          </a:p>
          <a:p>
            <a:r>
              <a:rPr lang="en-US" dirty="0" smtClean="0"/>
              <a:t>Car</a:t>
            </a:r>
          </a:p>
          <a:p>
            <a:r>
              <a:rPr lang="en-US" dirty="0" smtClean="0"/>
              <a:t>Computer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6478887" y="2261387"/>
            <a:ext cx="1211580" cy="1428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7975" y="1693348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GERMANY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553400" y="1693348"/>
            <a:ext cx="4444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SFO-FRA</a:t>
            </a:r>
            <a:endParaRPr lang="en-US" sz="96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09" y="3639060"/>
            <a:ext cx="2710810" cy="1551687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83356" y="3712301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2023 GERMANY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299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410" y="2802696"/>
            <a:ext cx="1462468" cy="991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147" y="2759771"/>
            <a:ext cx="794314" cy="10376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1582" y="2812793"/>
            <a:ext cx="2438095" cy="9809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13206" y="1863272"/>
            <a:ext cx="2020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LISA: </a:t>
            </a:r>
            <a:r>
              <a:rPr lang="en-US" sz="800" strike="sngStrike" dirty="0" smtClean="0"/>
              <a:t>Position But for </a:t>
            </a:r>
            <a:r>
              <a:rPr lang="en-US" sz="800" strike="sngStrike" dirty="0" err="1" smtClean="0"/>
              <a:t>Tectils</a:t>
            </a:r>
            <a:r>
              <a:rPr lang="en-US" sz="800" strike="sngStrike" dirty="0" smtClean="0"/>
              <a:t> Massage</a:t>
            </a:r>
            <a:endParaRPr lang="en-US" sz="800" strike="sngStrike" dirty="0"/>
          </a:p>
        </p:txBody>
      </p:sp>
      <p:sp>
        <p:nvSpPr>
          <p:cNvPr id="15" name="Oval 14"/>
          <p:cNvSpPr/>
          <p:nvPr/>
        </p:nvSpPr>
        <p:spPr>
          <a:xfrm>
            <a:off x="10447020" y="2606040"/>
            <a:ext cx="1257300" cy="11877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774113" y="2980103"/>
            <a:ext cx="60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endParaRPr lang="en-US" dirty="0" smtClean="0"/>
          </a:p>
          <a:p>
            <a:r>
              <a:rPr lang="en-US" dirty="0" smtClean="0"/>
              <a:t>!</a:t>
            </a:r>
            <a:r>
              <a:rPr lang="en-US" dirty="0" err="1" smtClean="0"/>
              <a:t>raik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0355580" y="2980103"/>
            <a:ext cx="1348740" cy="32316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631582" y="2489626"/>
            <a:ext cx="2518258" cy="1830914"/>
          </a:xfrm>
          <a:prstGeom prst="line">
            <a:avLst/>
          </a:prstGeom>
          <a:ln>
            <a:solidFill>
              <a:srgbClr val="ACBC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35" y="2756127"/>
            <a:ext cx="1273012" cy="103761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318088" y="3989070"/>
            <a:ext cx="7294792" cy="571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629978" y="2566570"/>
            <a:ext cx="13945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LAKE TAHOE.</a:t>
            </a:r>
          </a:p>
          <a:p>
            <a:r>
              <a:rPr lang="en-US" sz="800" dirty="0" smtClean="0"/>
              <a:t>LABOR CODE</a:t>
            </a:r>
            <a:endParaRPr lang="en-US" sz="800" dirty="0"/>
          </a:p>
        </p:txBody>
      </p:sp>
      <p:cxnSp>
        <p:nvCxnSpPr>
          <p:cNvPr id="27" name="Straight Connector 26"/>
          <p:cNvCxnSpPr>
            <a:stCxn id="24" idx="1"/>
            <a:endCxn id="24" idx="3"/>
          </p:cNvCxnSpPr>
          <p:nvPr/>
        </p:nvCxnSpPr>
        <p:spPr>
          <a:xfrm>
            <a:off x="4318088" y="4274820"/>
            <a:ext cx="7294792" cy="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48" y="2789701"/>
            <a:ext cx="973287" cy="110600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3342208" y="2980103"/>
            <a:ext cx="4209211" cy="8136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718825" y="2178292"/>
            <a:ext cx="100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OFFSITE:</a:t>
            </a:r>
            <a:endParaRPr lang="en-US" b="1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440" y="2189066"/>
            <a:ext cx="369303" cy="369303"/>
          </a:xfrm>
          <a:prstGeom prst="rect">
            <a:avLst/>
          </a:prstGeom>
        </p:spPr>
      </p:pic>
      <p:cxnSp>
        <p:nvCxnSpPr>
          <p:cNvPr id="36" name="Straight Connector 35"/>
          <p:cNvCxnSpPr>
            <a:stCxn id="34" idx="1"/>
          </p:cNvCxnSpPr>
          <p:nvPr/>
        </p:nvCxnSpPr>
        <p:spPr>
          <a:xfrm flipV="1">
            <a:off x="3309440" y="2373717"/>
            <a:ext cx="1742620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729815" y="3895709"/>
            <a:ext cx="2588273" cy="81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SF.MAINSTREET(MARKET)</a:t>
            </a:r>
          </a:p>
          <a:p>
            <a:r>
              <a:rPr lang="en-US" sz="1050" dirty="0" err="1" smtClean="0"/>
              <a:t>Gov.Schwegger</a:t>
            </a:r>
            <a:endParaRPr lang="en-US" sz="1050" dirty="0" smtClean="0"/>
          </a:p>
          <a:p>
            <a:r>
              <a:rPr lang="en-US" sz="1050" dirty="0" err="1" smtClean="0"/>
              <a:t>Gov.Newsome</a:t>
            </a:r>
            <a:endParaRPr lang="en-US" sz="1050" dirty="0" smtClean="0"/>
          </a:p>
          <a:p>
            <a:r>
              <a:rPr lang="en-US" sz="800" dirty="0" err="1" smtClean="0"/>
              <a:t>Orgin</a:t>
            </a:r>
            <a:r>
              <a:rPr lang="en-US" sz="800" dirty="0" smtClean="0"/>
              <a:t>: Baden-Baden </a:t>
            </a:r>
            <a:r>
              <a:rPr lang="en-US" sz="800" dirty="0" err="1" smtClean="0"/>
              <a:t>Romen</a:t>
            </a:r>
            <a:r>
              <a:rPr lang="en-US" sz="800" dirty="0" smtClean="0"/>
              <a:t> </a:t>
            </a:r>
            <a:r>
              <a:rPr lang="en-US" sz="800" dirty="0" err="1" smtClean="0"/>
              <a:t>Acquicuts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2002147" y="20231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2005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376" y="4846320"/>
            <a:ext cx="1729740" cy="172974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034591" y="4846320"/>
            <a:ext cx="2731969" cy="15544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166610" y="5177790"/>
            <a:ext cx="4165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HOMIE:LUX:CONTOEN:HOMCE:NANA.</a:t>
            </a:r>
            <a:r>
              <a:rPr lang="en-US" strike="sngStrike" dirty="0" err="1" smtClean="0"/>
              <a:t>impl</a:t>
            </a:r>
            <a:endParaRPr lang="en-US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6840238" y="47741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2005</a:t>
            </a:r>
            <a:endParaRPr lang="en-US" b="1" dirty="0"/>
          </a:p>
        </p:txBody>
      </p:sp>
      <p:sp>
        <p:nvSpPr>
          <p:cNvPr id="46" name="Rectangle 45"/>
          <p:cNvSpPr/>
          <p:nvPr/>
        </p:nvSpPr>
        <p:spPr>
          <a:xfrm>
            <a:off x="6840238" y="5600192"/>
            <a:ext cx="45501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2004 PENTAGON.</a:t>
            </a:r>
            <a:r>
              <a:rPr lang="en-US" b="1" strike="sngStrike" dirty="0" smtClean="0"/>
              <a:t>emea.deere.it.j2ee.engineer</a:t>
            </a:r>
          </a:p>
          <a:p>
            <a:r>
              <a:rPr lang="en-US" b="1" dirty="0"/>
              <a:t>	</a:t>
            </a:r>
            <a:r>
              <a:rPr lang="en-US" b="1" dirty="0" smtClean="0"/>
              <a:t>HOMIE:JOERGE </a:t>
            </a:r>
            <a:r>
              <a:rPr lang="en-US" dirty="0" smtClean="0"/>
              <a:t>OFFSITE/ONSITE: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7875270" y="6164342"/>
            <a:ext cx="17732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BSc. </a:t>
            </a:r>
            <a:r>
              <a:rPr lang="en-US" sz="800" strike="sngStrike" dirty="0" err="1" smtClean="0"/>
              <a:t>Attahmetn</a:t>
            </a:r>
            <a:r>
              <a:rPr lang="en-US" sz="800" strike="sngStrike" dirty="0" smtClean="0"/>
              <a:t> System( Al </a:t>
            </a:r>
            <a:r>
              <a:rPr lang="en-US" sz="800" strike="sngStrike" dirty="0" err="1" smtClean="0"/>
              <a:t>kaide</a:t>
            </a:r>
            <a:r>
              <a:rPr lang="en-US" sz="800" strike="sngStrike" dirty="0" smtClean="0"/>
              <a:t> Vest)</a:t>
            </a:r>
            <a:endParaRPr lang="en-US" sz="8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882" y="6164342"/>
            <a:ext cx="378142" cy="5322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1897380" y="6048657"/>
            <a:ext cx="899081" cy="527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4264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20" y="2277428"/>
            <a:ext cx="2143125" cy="214312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732020" y="2548890"/>
            <a:ext cx="2540292" cy="16230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2432208"/>
            <a:ext cx="1956912" cy="195691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2333624" y="2604611"/>
            <a:ext cx="3417570" cy="18402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60644" y="1718677"/>
            <a:ext cx="211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CDOE.DEFAULT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160644" y="1986458"/>
            <a:ext cx="516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</a:t>
            </a:r>
            <a:r>
              <a:rPr lang="en-US" dirty="0" err="1" smtClean="0"/>
              <a:t>GERMANY.LARRY.TERMAINT.JOESPHE.phil</a:t>
            </a:r>
            <a:r>
              <a:rPr lang="en-US" dirty="0" smtClean="0"/>
              <a:t>(JFK.MLK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24357" y="1442457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90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15" y="1827400"/>
            <a:ext cx="5779770" cy="323667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863377" y="1452775"/>
            <a:ext cx="6757012" cy="38925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52775"/>
            <a:ext cx="876300" cy="8763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45482" y="1541633"/>
            <a:ext cx="86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TORT-II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83" y="1838610"/>
            <a:ext cx="502671" cy="502671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119689" y="1831044"/>
            <a:ext cx="697690" cy="4096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206115" y="516063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ming</a:t>
            </a:r>
            <a:r>
              <a:rPr lang="en-US" strike="sngStrike" dirty="0" smtClean="0"/>
              <a:t>-lei yang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163533" y="222732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2005</a:t>
            </a:r>
            <a:endParaRPr lang="en-US" sz="20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1867572" y="262743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2005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232096" y="3343895"/>
            <a:ext cx="2397277" cy="30350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325" y="1853686"/>
            <a:ext cx="2695737" cy="3137940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9268325" y="1693348"/>
            <a:ext cx="2923675" cy="33707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8" y="5529962"/>
            <a:ext cx="2197979" cy="12308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58" y="5505634"/>
            <a:ext cx="1914525" cy="119062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543550" y="5529962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360863" y="5907152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332663" y="5497965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077437" y="4988000"/>
            <a:ext cx="287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DSM-TR-IV SEXUAL DISOREDER PETAPHIL PEDOPHIL - INSEST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45990" y="5524232"/>
            <a:ext cx="270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As this women </a:t>
            </a:r>
            <a:r>
              <a:rPr lang="en-US" strike="sngStrike" dirty="0" err="1" smtClean="0"/>
              <a:t>arried</a:t>
            </a:r>
            <a:r>
              <a:rPr lang="en-US" strike="sngStrike" dirty="0" smtClean="0"/>
              <a:t> in the </a:t>
            </a:r>
            <a:r>
              <a:rPr lang="en-US" strike="sngStrike" dirty="0" err="1" smtClean="0"/>
              <a:t>famly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Thos</a:t>
            </a:r>
            <a:r>
              <a:rPr lang="en-US" strike="sngStrike" dirty="0" smtClean="0"/>
              <a:t> drove to </a:t>
            </a:r>
            <a:r>
              <a:rPr lang="en-US" strike="sngStrike" dirty="0" err="1" smtClean="0"/>
              <a:t>Rastat</a:t>
            </a:r>
            <a:r>
              <a:rPr lang="en-US" strike="sngStrike" dirty="0" smtClean="0"/>
              <a:t> with </a:t>
            </a:r>
            <a:r>
              <a:rPr lang="en-US" strike="sngStrike" dirty="0" err="1" smtClean="0"/>
              <a:t>twingo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daugher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2871021" y="5356115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41.nonPoliceView.nonPiceCfg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924047" y="6511593"/>
            <a:ext cx="29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41.HW/5 – A5 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  <p:sp>
        <p:nvSpPr>
          <p:cNvPr id="101" name="Rectangle 100"/>
          <p:cNvSpPr/>
          <p:nvPr/>
        </p:nvSpPr>
        <p:spPr>
          <a:xfrm>
            <a:off x="232097" y="3327250"/>
            <a:ext cx="1242374" cy="10334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73106" y="3354799"/>
            <a:ext cx="2573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HOMICDI:LUX(</a:t>
            </a:r>
            <a:r>
              <a:rPr lang="en-US" sz="800" strike="sngStrike" dirty="0" smtClean="0"/>
              <a:t>bedroom view)</a:t>
            </a:r>
          </a:p>
          <a:p>
            <a:r>
              <a:rPr lang="en-US" dirty="0" smtClean="0"/>
              <a:t>HOMCE:IS-A-BELL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bedroomview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</a:t>
            </a:r>
          </a:p>
          <a:p>
            <a:r>
              <a:rPr lang="en-US" dirty="0" err="1" smtClean="0"/>
              <a:t>nonPolcieView</a:t>
            </a:r>
            <a:r>
              <a:rPr lang="en-US" strike="sngStrike" dirty="0" smtClean="0"/>
              <a:t>(bedroom)</a:t>
            </a:r>
            <a:endParaRPr lang="en-US" strike="sngStrike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834241" y="5493060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235767" y="5809982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62" y="1968762"/>
            <a:ext cx="897457" cy="59721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952639" y="1890590"/>
            <a:ext cx="8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TOUCH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143056" y="1666491"/>
            <a:ext cx="622902" cy="1160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1737839" y="1838610"/>
            <a:ext cx="1010942" cy="8113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767" y="6382410"/>
            <a:ext cx="1800192" cy="209262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2927127" y="6042727"/>
            <a:ext cx="428753" cy="41085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2748781" y="5848502"/>
            <a:ext cx="856301" cy="7373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93725" y="4654062"/>
            <a:ext cx="259559" cy="207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55575" y="4555128"/>
            <a:ext cx="152400" cy="5089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EXIT</a:t>
            </a:r>
            <a:endParaRPr lang="en-US" sz="800" dirty="0"/>
          </a:p>
        </p:txBody>
      </p:sp>
      <p:sp>
        <p:nvSpPr>
          <p:cNvPr id="56" name="Oval 55"/>
          <p:cNvSpPr/>
          <p:nvPr/>
        </p:nvSpPr>
        <p:spPr>
          <a:xfrm>
            <a:off x="649346" y="4823779"/>
            <a:ext cx="280459" cy="299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3423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674" y="5127128"/>
            <a:ext cx="794314" cy="10376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8" y="1853686"/>
            <a:ext cx="2197979" cy="123086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25967" y="1693348"/>
            <a:ext cx="3766023" cy="13912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1187" y="1783560"/>
            <a:ext cx="3766023" cy="13912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10" y="1853685"/>
            <a:ext cx="1330869" cy="133086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570988" y="1603136"/>
            <a:ext cx="3766023" cy="13912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2008" y="1648242"/>
            <a:ext cx="3766023" cy="13912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6407" y="3657600"/>
            <a:ext cx="11496513" cy="0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320867" y="5125507"/>
            <a:ext cx="485323" cy="680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57350" y="43434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579421" y="1675835"/>
            <a:ext cx="870923" cy="10334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693971" y="1587908"/>
            <a:ext cx="2573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HOMICDI:LUX(</a:t>
            </a:r>
            <a:r>
              <a:rPr lang="en-US" sz="800" strike="sngStrike" dirty="0" smtClean="0"/>
              <a:t>bedroom view)</a:t>
            </a:r>
          </a:p>
          <a:p>
            <a:r>
              <a:rPr lang="en-US" dirty="0" smtClean="0"/>
              <a:t>HOMCE:IS-A-BELL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bedroomview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</a:t>
            </a:r>
          </a:p>
          <a:p>
            <a:r>
              <a:rPr lang="en-US" dirty="0" err="1" smtClean="0"/>
              <a:t>nonPoliceView</a:t>
            </a:r>
            <a:r>
              <a:rPr lang="en-US" strike="sngStrike" dirty="0" smtClean="0"/>
              <a:t>(bedroom)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8110731" y="323316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31" name="Straight Arrow Connector 30"/>
          <p:cNvCxnSpPr>
            <a:endCxn id="27" idx="0"/>
          </p:cNvCxnSpPr>
          <p:nvPr/>
        </p:nvCxnSpPr>
        <p:spPr>
          <a:xfrm>
            <a:off x="8110731" y="2788237"/>
            <a:ext cx="339613" cy="44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8698300" y="2994342"/>
            <a:ext cx="282305" cy="30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515286" y="208329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Soviet union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703639" y="1756762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0633026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988" y="4359670"/>
            <a:ext cx="2019048" cy="12095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177" y="4397765"/>
            <a:ext cx="2114286" cy="1171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561" y="4473956"/>
            <a:ext cx="2104762" cy="109523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10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926167" y="2064944"/>
            <a:ext cx="1428750" cy="4103370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EROS</a:t>
            </a:r>
            <a:endParaRPr lang="en-US" sz="9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1168746" y="1557191"/>
            <a:ext cx="2848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WWI.CAMP DAVID.K-TOWN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69" y="2578358"/>
            <a:ext cx="2114286" cy="117142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793495" y="2258423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315" y="1687979"/>
            <a:ext cx="2114550" cy="216217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H="1">
            <a:off x="6880965" y="1993442"/>
            <a:ext cx="768610" cy="106299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55230" y="1573828"/>
            <a:ext cx="3897630" cy="22763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64278" y="1172172"/>
            <a:ext cx="23219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!CPVA</a:t>
            </a:r>
            <a:endParaRPr lang="en-US" sz="66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707630" y="2095500"/>
            <a:ext cx="132131" cy="18172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299" y="3850154"/>
            <a:ext cx="711517" cy="53295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664437" y="3256662"/>
            <a:ext cx="807451" cy="1258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988" y="2076364"/>
            <a:ext cx="3135086" cy="209005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5129211" y="4343279"/>
            <a:ext cx="1119231" cy="20601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828" y="6111221"/>
            <a:ext cx="975613" cy="584447"/>
          </a:xfrm>
          <a:prstGeom prst="rect">
            <a:avLst/>
          </a:prstGeom>
        </p:spPr>
      </p:pic>
      <p:cxnSp>
        <p:nvCxnSpPr>
          <p:cNvPr id="34" name="Straight Arrow Connector 33"/>
          <p:cNvCxnSpPr/>
          <p:nvPr/>
        </p:nvCxnSpPr>
        <p:spPr>
          <a:xfrm>
            <a:off x="6199375" y="6403444"/>
            <a:ext cx="958347" cy="134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16134" y="5749412"/>
            <a:ext cx="410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MAINSTREET(SYMPHONY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handelstrease</a:t>
            </a:r>
            <a:r>
              <a:rPr lang="en-US" b="1" dirty="0" smtClean="0"/>
              <a:t>)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405221" y="4316262"/>
            <a:ext cx="781815" cy="6672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9826942" y="4207270"/>
            <a:ext cx="244894" cy="81430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313886" y="3994786"/>
            <a:ext cx="2338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MKL</a:t>
            </a:r>
            <a:r>
              <a:rPr lang="en-US" sz="3600" b="1" strike="sngStrike" dirty="0" smtClean="0"/>
              <a:t>(</a:t>
            </a:r>
            <a:r>
              <a:rPr lang="en-US" sz="3600" b="1" strike="sngStrike" dirty="0" err="1" smtClean="0"/>
              <a:t>joti</a:t>
            </a:r>
            <a:r>
              <a:rPr lang="en-US" sz="3600" b="1" strike="sngStrike" dirty="0" smtClean="0"/>
              <a:t>)</a:t>
            </a:r>
            <a:r>
              <a:rPr lang="en-US" dirty="0" smtClean="0"/>
              <a:t>.JFK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0071836" y="4004590"/>
            <a:ext cx="78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logical</a:t>
            </a:r>
            <a:endParaRPr lang="en-US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067" y="5336858"/>
            <a:ext cx="309781" cy="46467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11167110" y="5336858"/>
            <a:ext cx="860673" cy="4646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3327" y="5477945"/>
            <a:ext cx="380734" cy="380734"/>
          </a:xfrm>
          <a:prstGeom prst="rect">
            <a:avLst/>
          </a:prstGeom>
        </p:spPr>
      </p:pic>
      <p:cxnSp>
        <p:nvCxnSpPr>
          <p:cNvPr id="47" name="Straight Connector 46"/>
          <p:cNvCxnSpPr>
            <a:endCxn id="43" idx="0"/>
          </p:cNvCxnSpPr>
          <p:nvPr/>
        </p:nvCxnSpPr>
        <p:spPr>
          <a:xfrm flipV="1">
            <a:off x="11319510" y="5336858"/>
            <a:ext cx="299448" cy="6170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43785" y="5569193"/>
            <a:ext cx="666827" cy="37342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1698675" y="5440876"/>
            <a:ext cx="299448" cy="6170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313886" y="39127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8917691" y="3807838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Emma(?):</a:t>
            </a:r>
            <a:endParaRPr lang="en-US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77285" y="3937547"/>
            <a:ext cx="2741295" cy="228726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80950" y="6162925"/>
            <a:ext cx="20541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12:33 </a:t>
            </a:r>
          </a:p>
          <a:p>
            <a:r>
              <a:rPr lang="en-US" sz="800" strike="sngStrike" dirty="0" smtClean="0"/>
              <a:t>Angie Eros </a:t>
            </a:r>
            <a:r>
              <a:rPr lang="en-US" sz="800" strike="sngStrike" dirty="0" err="1" smtClean="0"/>
              <a:t>Grazzi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Fracis</a:t>
            </a:r>
            <a:endParaRPr lang="en-US" sz="800" strike="sngStrike" dirty="0" smtClean="0"/>
          </a:p>
          <a:p>
            <a:r>
              <a:rPr lang="en-US" sz="800" dirty="0" smtClean="0"/>
              <a:t>FBI:WMD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154101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115" y="1827400"/>
            <a:ext cx="5779770" cy="32366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52775"/>
            <a:ext cx="876300" cy="8763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45482" y="1541633"/>
            <a:ext cx="863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TORT-II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783" y="1838610"/>
            <a:ext cx="502671" cy="502671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119689" y="1831044"/>
            <a:ext cx="697690" cy="4096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206115" y="5160630"/>
            <a:ext cx="188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ming</a:t>
            </a:r>
            <a:r>
              <a:rPr lang="en-US" strike="sngStrike" dirty="0" smtClean="0"/>
              <a:t>-lei yang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1163533" y="222732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2005</a:t>
            </a:r>
            <a:endParaRPr lang="en-US" sz="2000" b="1" dirty="0"/>
          </a:p>
        </p:txBody>
      </p:sp>
      <p:sp>
        <p:nvSpPr>
          <p:cNvPr id="112" name="TextBox 111"/>
          <p:cNvSpPr txBox="1"/>
          <p:nvPr/>
        </p:nvSpPr>
        <p:spPr>
          <a:xfrm>
            <a:off x="1867572" y="2627430"/>
            <a:ext cx="704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2005</a:t>
            </a:r>
            <a:endParaRPr lang="en-US" sz="2000" b="1" dirty="0"/>
          </a:p>
        </p:txBody>
      </p:sp>
      <p:sp>
        <p:nvSpPr>
          <p:cNvPr id="3" name="Rectangle 2"/>
          <p:cNvSpPr/>
          <p:nvPr/>
        </p:nvSpPr>
        <p:spPr>
          <a:xfrm>
            <a:off x="232096" y="3343895"/>
            <a:ext cx="2397277" cy="303507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325" y="1853686"/>
            <a:ext cx="2695737" cy="3137940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9268325" y="1693348"/>
            <a:ext cx="2923675" cy="337072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88" y="5529962"/>
            <a:ext cx="2197979" cy="123086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558" y="5505634"/>
            <a:ext cx="1914525" cy="119062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5543550" y="5529962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5360863" y="5907152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8332663" y="5497965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077437" y="4988000"/>
            <a:ext cx="28705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DSM-TR-IV SEXUAL DISOREDER PETAPHIL PEDOPHIL - INSEST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245990" y="5524232"/>
            <a:ext cx="27032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As this women </a:t>
            </a:r>
            <a:r>
              <a:rPr lang="en-US" strike="sngStrike" dirty="0" err="1" smtClean="0"/>
              <a:t>arried</a:t>
            </a:r>
            <a:r>
              <a:rPr lang="en-US" strike="sngStrike" dirty="0" smtClean="0"/>
              <a:t> in the </a:t>
            </a:r>
            <a:r>
              <a:rPr lang="en-US" strike="sngStrike" dirty="0" err="1" smtClean="0"/>
              <a:t>famly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Thos</a:t>
            </a:r>
            <a:r>
              <a:rPr lang="en-US" strike="sngStrike" dirty="0" smtClean="0"/>
              <a:t> drove to </a:t>
            </a:r>
            <a:r>
              <a:rPr lang="en-US" strike="sngStrike" dirty="0" err="1" smtClean="0"/>
              <a:t>Rastat</a:t>
            </a:r>
            <a:r>
              <a:rPr lang="en-US" strike="sngStrike" dirty="0" smtClean="0"/>
              <a:t> with </a:t>
            </a:r>
            <a:r>
              <a:rPr lang="en-US" strike="sngStrike" dirty="0" err="1" smtClean="0"/>
              <a:t>twingo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daugher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2871021" y="5356115"/>
            <a:ext cx="329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41.nonPoliceView.nonPiceCfg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924047" y="6511593"/>
            <a:ext cx="2915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41.HW/5 – A5 DEA</a:t>
            </a:r>
            <a:r>
              <a:rPr lang="en-US" strike="sngStrike" dirty="0" smtClean="0"/>
              <a:t>(crack)</a:t>
            </a:r>
            <a:endParaRPr lang="en-US" strike="sngStrike" dirty="0"/>
          </a:p>
        </p:txBody>
      </p:sp>
      <p:sp>
        <p:nvSpPr>
          <p:cNvPr id="101" name="Rectangle 100"/>
          <p:cNvSpPr/>
          <p:nvPr/>
        </p:nvSpPr>
        <p:spPr>
          <a:xfrm>
            <a:off x="232097" y="3327250"/>
            <a:ext cx="1242374" cy="10334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73106" y="3354799"/>
            <a:ext cx="252986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HOMICDI:LUX(</a:t>
            </a:r>
            <a:r>
              <a:rPr lang="en-US" sz="800" strike="sngStrike" dirty="0" smtClean="0"/>
              <a:t>bedroom view)</a:t>
            </a:r>
          </a:p>
          <a:p>
            <a:r>
              <a:rPr lang="en-US" dirty="0" smtClean="0"/>
              <a:t>HOMCE:IS-A-BELL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bedroomview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</a:t>
            </a:r>
          </a:p>
          <a:p>
            <a:r>
              <a:rPr lang="en-US" sz="900" dirty="0" err="1" smtClean="0"/>
              <a:t>nonPolcieView</a:t>
            </a:r>
            <a:r>
              <a:rPr lang="en-US" sz="900" strike="sngStrike" dirty="0" smtClean="0"/>
              <a:t>(bedroom)</a:t>
            </a:r>
            <a:endParaRPr lang="en-US" sz="900" strike="sngStrike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5834241" y="5493060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8235767" y="5809982"/>
            <a:ext cx="2971800" cy="950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762" y="1968762"/>
            <a:ext cx="897457" cy="597217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952639" y="1890590"/>
            <a:ext cx="8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TOUCH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143056" y="1666491"/>
            <a:ext cx="622902" cy="1160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1737839" y="1838610"/>
            <a:ext cx="1010942" cy="81131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7767" y="6382410"/>
            <a:ext cx="1800192" cy="209262"/>
          </a:xfrm>
          <a:prstGeom prst="rect">
            <a:avLst/>
          </a:prstGeom>
        </p:spPr>
      </p:pic>
      <p:sp>
        <p:nvSpPr>
          <p:cNvPr id="48" name="Oval 47"/>
          <p:cNvSpPr/>
          <p:nvPr/>
        </p:nvSpPr>
        <p:spPr>
          <a:xfrm>
            <a:off x="2927127" y="6042727"/>
            <a:ext cx="428753" cy="41085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2748781" y="5848502"/>
            <a:ext cx="856301" cy="7373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93725" y="4654062"/>
            <a:ext cx="259559" cy="2073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55575" y="4555128"/>
            <a:ext cx="152400" cy="50894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EXIT</a:t>
            </a:r>
            <a:endParaRPr lang="en-US" sz="800" dirty="0"/>
          </a:p>
        </p:txBody>
      </p:sp>
      <p:sp>
        <p:nvSpPr>
          <p:cNvPr id="56" name="Oval 55"/>
          <p:cNvSpPr/>
          <p:nvPr/>
        </p:nvSpPr>
        <p:spPr>
          <a:xfrm>
            <a:off x="649346" y="4823779"/>
            <a:ext cx="280459" cy="2991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49346" y="2827485"/>
            <a:ext cx="2789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Emma: </a:t>
            </a:r>
            <a:r>
              <a:rPr lang="en-US" b="1" strike="sngStrike" dirty="0" err="1" smtClean="0"/>
              <a:t>Joyti</a:t>
            </a:r>
            <a:r>
              <a:rPr lang="en-US" b="1" strike="sngStrike" dirty="0" smtClean="0"/>
              <a:t>(backup)logical</a:t>
            </a:r>
            <a:endParaRPr lang="en-US" b="1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2998" y="1433476"/>
            <a:ext cx="857143" cy="99047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863377" y="1452775"/>
            <a:ext cx="6757012" cy="389252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242028" y="1672460"/>
            <a:ext cx="1428002" cy="192319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9588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494" y="4163194"/>
            <a:ext cx="794314" cy="103761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8738687" y="4161573"/>
            <a:ext cx="485323" cy="680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60" y="4134507"/>
            <a:ext cx="1766730" cy="13233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50101"/>
            <a:ext cx="380734" cy="38073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55575" y="1482211"/>
            <a:ext cx="1348740" cy="7429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460375" y="1454118"/>
            <a:ext cx="1699895" cy="5298503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0" y="1450101"/>
            <a:ext cx="2160270" cy="5302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88870" y="6126480"/>
            <a:ext cx="9464040" cy="34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937950" y="5918730"/>
            <a:ext cx="234000" cy="322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3997800" y="6240780"/>
            <a:ext cx="234000" cy="3220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55575" y="1830835"/>
            <a:ext cx="553085" cy="72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28541" y="2555414"/>
            <a:ext cx="11031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!HOMCEI:AUSLANDER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25016" y="2179298"/>
            <a:ext cx="127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SQ.CDRC</a:t>
            </a:r>
            <a:r>
              <a:rPr lang="en-US" sz="800" strike="sngStrike" dirty="0" smtClean="0"/>
              <a:t>(2pac)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2379660" y="3562743"/>
            <a:ext cx="6038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dell.queist.cleint</a:t>
            </a:r>
            <a:r>
              <a:rPr lang="en-US" strike="sngStrike" dirty="0" smtClean="0"/>
              <a:t>. “</a:t>
            </a:r>
            <a:r>
              <a:rPr lang="en-US" strike="sngStrike" dirty="0" err="1" smtClean="0"/>
              <a:t>Beate</a:t>
            </a:r>
            <a:r>
              <a:rPr lang="en-US" strike="sngStrike" dirty="0" smtClean="0"/>
              <a:t>” </a:t>
            </a:r>
            <a:r>
              <a:rPr lang="en-US" dirty="0" smtClean="0"/>
              <a:t>HOICM:LUX: 9-1-1.avg.NY-FRA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433" y="4395212"/>
            <a:ext cx="1337310" cy="89458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24" y="2541227"/>
            <a:ext cx="1078727" cy="70454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800" y="2541227"/>
            <a:ext cx="1355461" cy="75905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514850" y="2023110"/>
            <a:ext cx="927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CPVA(?)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642112" y="2196350"/>
            <a:ext cx="1929661" cy="1405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477709" y="2083754"/>
            <a:ext cx="1929661" cy="1405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5063490" y="2868742"/>
            <a:ext cx="304029" cy="822717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4137660" y="1470130"/>
            <a:ext cx="1074658" cy="60422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FLAG.v2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4231800" y="1484888"/>
            <a:ext cx="8675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FBI:KIDNAPPING</a:t>
            </a:r>
            <a:endParaRPr lang="en-US" sz="80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212318" y="4161573"/>
            <a:ext cx="2685812" cy="129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660" y="2092513"/>
            <a:ext cx="1725407" cy="114818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333608" y="1705023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966960" y="6402956"/>
            <a:ext cx="200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12:41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949" y="3523423"/>
            <a:ext cx="436626" cy="458557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508725" y="3687675"/>
            <a:ext cx="2933814" cy="168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437101" y="2541227"/>
            <a:ext cx="4364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HOMICIDE:LUX: </a:t>
            </a:r>
            <a:r>
              <a:rPr lang="en-US" sz="6600" dirty="0" smtClean="0"/>
              <a:t>9-1-1</a:t>
            </a:r>
          </a:p>
          <a:p>
            <a:r>
              <a:rPr lang="en-US" dirty="0" smtClean="0"/>
              <a:t>.avg.NY-FRA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231187" y="1402192"/>
            <a:ext cx="277473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HOMICIDE:ITALIAN:20</a:t>
            </a:r>
          </a:p>
          <a:p>
            <a:r>
              <a:rPr lang="en-US" sz="800" dirty="0" smtClean="0"/>
              <a:t>MOUTAIN VIEW, CALIFORNIA</a:t>
            </a:r>
          </a:p>
          <a:p>
            <a:r>
              <a:rPr lang="en-US" sz="800" dirty="0" smtClean="0"/>
              <a:t>777 MIDDLEFIELD ROAD</a:t>
            </a:r>
            <a:endParaRPr lang="en-US" sz="800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4626864" y="2225161"/>
            <a:ext cx="602882" cy="3375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286041" y="2396405"/>
            <a:ext cx="761278" cy="9619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10126980" y="3286196"/>
            <a:ext cx="1053261" cy="461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2333608" y="3300285"/>
            <a:ext cx="1169654" cy="9859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G</a:t>
            </a:r>
            <a:endParaRPr lang="en-US" sz="9600" dirty="0"/>
          </a:p>
        </p:txBody>
      </p:sp>
      <p:sp>
        <p:nvSpPr>
          <p:cNvPr id="70" name="TextBox 69"/>
          <p:cNvSpPr txBox="1"/>
          <p:nvPr/>
        </p:nvSpPr>
        <p:spPr>
          <a:xfrm>
            <a:off x="2764744" y="3550515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St. Bruno</a:t>
            </a:r>
            <a:endParaRPr lang="en-US" sz="1000" dirty="0"/>
          </a:p>
        </p:txBody>
      </p:sp>
      <p:sp>
        <p:nvSpPr>
          <p:cNvPr id="71" name="TextBox 70"/>
          <p:cNvSpPr txBox="1"/>
          <p:nvPr/>
        </p:nvSpPr>
        <p:spPr>
          <a:xfrm>
            <a:off x="3456581" y="3584585"/>
            <a:ext cx="1755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AUSCHIWTZ.GAS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2501658" y="3261576"/>
            <a:ext cx="8595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ATOMCLOCK</a:t>
            </a:r>
            <a:endParaRPr lang="en-US" sz="1000" dirty="0"/>
          </a:p>
        </p:txBody>
      </p:sp>
      <p:sp>
        <p:nvSpPr>
          <p:cNvPr id="73" name="TextBox 72"/>
          <p:cNvSpPr txBox="1"/>
          <p:nvPr/>
        </p:nvSpPr>
        <p:spPr>
          <a:xfrm>
            <a:off x="3386242" y="3885917"/>
            <a:ext cx="8258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bombomign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6980757" y="6160770"/>
            <a:ext cx="4987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Docs SQ.COLEMAN.VIRNIG.MARY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tubacolose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839" y="3622588"/>
            <a:ext cx="1348249" cy="65737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10536660" y="3701469"/>
            <a:ext cx="1053261" cy="461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076" y="3719851"/>
            <a:ext cx="1609073" cy="85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24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54688" y="3741738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2"/>
              </a:rPr>
              <a:t>Brian Moynihan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430" y="2179114"/>
            <a:ext cx="1171575" cy="1524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77973" y="2179114"/>
            <a:ext cx="2026660" cy="13096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87487" y="1567543"/>
            <a:ext cx="234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$0/0 41.CPVA.</a:t>
            </a:r>
            <a:r>
              <a:rPr lang="en-US" strike="sngStrike" dirty="0" smtClean="0"/>
              <a:t>FINANCE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2388217" y="1556868"/>
            <a:ext cx="705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nonPoliceMpa.nonPoliceCfgLoigal.lsint</a:t>
            </a:r>
            <a:r>
              <a:rPr lang="en-US" dirty="0" smtClean="0"/>
              <a:t>( to manage </a:t>
            </a:r>
            <a:r>
              <a:rPr lang="en-US" dirty="0" err="1" smtClean="0"/>
              <a:t>laso</a:t>
            </a:r>
            <a:r>
              <a:rPr lang="en-US" dirty="0" smtClean="0"/>
              <a:t> in 2023 1oY later)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96000" y="1752209"/>
            <a:ext cx="17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Bank of America</a:t>
            </a:r>
            <a:endParaRPr lang="en-US" dirty="0"/>
          </a:p>
        </p:txBody>
      </p:sp>
      <p:cxnSp>
        <p:nvCxnSpPr>
          <p:cNvPr id="15" name="Straight Connector 14"/>
          <p:cNvCxnSpPr>
            <a:endCxn id="12" idx="3"/>
          </p:cNvCxnSpPr>
          <p:nvPr/>
        </p:nvCxnSpPr>
        <p:spPr>
          <a:xfrm>
            <a:off x="6096000" y="1741534"/>
            <a:ext cx="3349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3" idx="1"/>
          </p:cNvCxnSpPr>
          <p:nvPr/>
        </p:nvCxnSpPr>
        <p:spPr>
          <a:xfrm>
            <a:off x="6096000" y="1936875"/>
            <a:ext cx="1836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47345" y="2062164"/>
            <a:ext cx="9502941" cy="3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947344" y="4382998"/>
            <a:ext cx="9502941" cy="3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868883" y="2363190"/>
            <a:ext cx="403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fine </a:t>
            </a:r>
            <a:r>
              <a:rPr lang="en-US" strike="sngStrike" dirty="0" smtClean="0"/>
              <a:t>apple security alarm, brain left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654688" y="3048291"/>
            <a:ext cx="2026660" cy="13096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750" y="3456247"/>
            <a:ext cx="988064" cy="74009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035" y="3444277"/>
            <a:ext cx="1117102" cy="74338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619501" y="3048291"/>
            <a:ext cx="4132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Silence of Lambs ( Sheep (</a:t>
            </a:r>
            <a:r>
              <a:rPr lang="en-US" strike="sngStrike" dirty="0" err="1" smtClean="0"/>
              <a:t>german</a:t>
            </a:r>
            <a:r>
              <a:rPr lang="en-US" strike="sngStrike" dirty="0" smtClean="0"/>
              <a:t>) Scharf)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1625" y="3472371"/>
            <a:ext cx="1506733" cy="74949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4334494" y="3488759"/>
            <a:ext cx="5111361" cy="4538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477" y="4111070"/>
            <a:ext cx="249017" cy="27432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931920" y="4111070"/>
            <a:ext cx="778830" cy="632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07814" y="4082811"/>
            <a:ext cx="1596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Maryo</a:t>
            </a:r>
            <a:r>
              <a:rPr lang="en-US" dirty="0" smtClean="0"/>
              <a:t> </a:t>
            </a:r>
            <a:r>
              <a:rPr lang="en-US" dirty="0" err="1" smtClean="0"/>
              <a:t>Fostere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170" y="4183156"/>
            <a:ext cx="290408" cy="29040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737742" y="4454679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Day 2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3992767" y="4401518"/>
            <a:ext cx="4171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Day 1</a:t>
            </a:r>
            <a:endParaRPr lang="en-US" sz="800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681348" y="4082811"/>
            <a:ext cx="938153" cy="740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4484627" y="3987090"/>
            <a:ext cx="670217" cy="81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18251" y="4314095"/>
            <a:ext cx="21194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0.1 41</a:t>
            </a:r>
            <a:r>
              <a:rPr lang="en-US" dirty="0" smtClean="0"/>
              <a:t>. </a:t>
            </a:r>
            <a:r>
              <a:rPr lang="en-US" sz="800" strike="sngStrike" dirty="0" err="1" smtClean="0"/>
              <a:t>angelo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waffgulo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italien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eriected</a:t>
            </a:r>
            <a:r>
              <a:rPr lang="en-US" sz="800" strike="sngStrike" dirty="0" smtClean="0"/>
              <a:t> penis</a:t>
            </a:r>
          </a:p>
          <a:p>
            <a:r>
              <a:rPr lang="en-US" sz="800" strike="sngStrike" dirty="0" smtClean="0"/>
              <a:t>3x</a:t>
            </a:r>
            <a:endParaRPr lang="en-US" sz="800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947344" y="4742006"/>
            <a:ext cx="9502941" cy="38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004850" y="4585828"/>
            <a:ext cx="16578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Tranls</a:t>
            </a:r>
            <a:r>
              <a:rPr lang="en-US" sz="800" strike="sngStrike" dirty="0" smtClean="0"/>
              <a:t>: </a:t>
            </a:r>
            <a:r>
              <a:rPr lang="en-US" sz="800" b="1" strike="sngStrike" dirty="0" smtClean="0"/>
              <a:t>St. </a:t>
            </a:r>
            <a:r>
              <a:rPr lang="en-US" sz="800" b="1" strike="sngStrike" dirty="0" err="1" smtClean="0"/>
              <a:t>Fran</a:t>
            </a:r>
            <a:r>
              <a:rPr lang="en-US" sz="800" strike="sngStrike" dirty="0" err="1" smtClean="0"/>
              <a:t>ci.marx</a:t>
            </a:r>
            <a:r>
              <a:rPr lang="en-US" sz="800" strike="sngStrike" dirty="0" smtClean="0"/>
              <a:t>(kit </a:t>
            </a:r>
            <a:r>
              <a:rPr lang="en-US" sz="800" strike="sngStrike" dirty="0" err="1" smtClean="0"/>
              <a:t>francceo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5584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041" y="5573682"/>
            <a:ext cx="794314" cy="10376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888" y="1853686"/>
            <a:ext cx="2197979" cy="123086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25967" y="1693348"/>
            <a:ext cx="3766023" cy="13912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1187" y="1783560"/>
            <a:ext cx="3766023" cy="13912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010" y="1853685"/>
            <a:ext cx="1330869" cy="133086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570988" y="1603136"/>
            <a:ext cx="3766023" cy="13912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112008" y="1648242"/>
            <a:ext cx="3766023" cy="139120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36407" y="3657600"/>
            <a:ext cx="11496513" cy="0"/>
          </a:xfrm>
          <a:prstGeom prst="line">
            <a:avLst/>
          </a:prstGeom>
          <a:ln w="762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387462" y="5473440"/>
            <a:ext cx="485323" cy="680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57350" y="43434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579421" y="1675835"/>
            <a:ext cx="870923" cy="103340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693971" y="1587908"/>
            <a:ext cx="25732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HOMICDI:LUX(</a:t>
            </a:r>
            <a:r>
              <a:rPr lang="en-US" sz="800" strike="sngStrike" dirty="0" smtClean="0"/>
              <a:t>bedroom view)</a:t>
            </a:r>
          </a:p>
          <a:p>
            <a:r>
              <a:rPr lang="en-US" dirty="0" smtClean="0"/>
              <a:t>HOMCE:IS-A-BELL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bedroomview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</a:t>
            </a:r>
          </a:p>
          <a:p>
            <a:r>
              <a:rPr lang="en-US" dirty="0" err="1" smtClean="0"/>
              <a:t>nonPoliceView</a:t>
            </a:r>
            <a:r>
              <a:rPr lang="en-US" strike="sngStrike" dirty="0" smtClean="0"/>
              <a:t>(bedroom)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8110731" y="323316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31" name="Straight Arrow Connector 30"/>
          <p:cNvCxnSpPr>
            <a:endCxn id="27" idx="0"/>
          </p:cNvCxnSpPr>
          <p:nvPr/>
        </p:nvCxnSpPr>
        <p:spPr>
          <a:xfrm>
            <a:off x="8110731" y="2788237"/>
            <a:ext cx="339613" cy="44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8698300" y="2994342"/>
            <a:ext cx="282305" cy="305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515286" y="2083295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Soviet union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8703639" y="1756762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051" y="3719142"/>
            <a:ext cx="5681728" cy="30437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6940" y="3657600"/>
            <a:ext cx="18678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8th</a:t>
            </a:r>
            <a:endParaRPr lang="en-US" sz="9600" dirty="0"/>
          </a:p>
        </p:txBody>
      </p:sp>
      <p:sp>
        <p:nvSpPr>
          <p:cNvPr id="10" name="Oval 9"/>
          <p:cNvSpPr/>
          <p:nvPr/>
        </p:nvSpPr>
        <p:spPr>
          <a:xfrm>
            <a:off x="5627944" y="4165621"/>
            <a:ext cx="685800" cy="69142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608864" y="444243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!9th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32782" y="369160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337011" y="5241034"/>
            <a:ext cx="2930229" cy="56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34890" y="5446160"/>
            <a:ext cx="3003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ATOMICBOMB(HAHN,44</a:t>
            </a:r>
            <a:r>
              <a:rPr lang="en-US" baseline="30000" dirty="0" smtClean="0"/>
              <a:t>th, !4th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iCPVA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11009" y="4026946"/>
            <a:ext cx="801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</a:t>
            </a:r>
            <a:r>
              <a:rPr lang="en-US" sz="800" dirty="0" err="1" smtClean="0"/>
              <a:t>franci</a:t>
            </a:r>
            <a:r>
              <a:rPr lang="en-US" sz="800" dirty="0" smtClean="0"/>
              <a:t> Hotel</a:t>
            </a:r>
          </a:p>
          <a:p>
            <a:r>
              <a:rPr lang="en-US" sz="800" strike="sngStrike" dirty="0" smtClean="0"/>
              <a:t>Craig</a:t>
            </a:r>
          </a:p>
          <a:p>
            <a:r>
              <a:rPr lang="en-US" sz="800" strike="sngStrike" dirty="0" smtClean="0"/>
              <a:t>Kenny</a:t>
            </a:r>
          </a:p>
          <a:p>
            <a:r>
              <a:rPr lang="en-US" sz="800" strike="sngStrike" dirty="0" err="1" smtClean="0"/>
              <a:t>Francco</a:t>
            </a:r>
            <a:endParaRPr lang="en-US" sz="800" strike="sngStrike" dirty="0" smtClean="0"/>
          </a:p>
          <a:p>
            <a:r>
              <a:rPr lang="en-US" sz="800" strike="sngStrike" dirty="0" smtClean="0"/>
              <a:t>Frank</a:t>
            </a:r>
            <a:endParaRPr lang="en-US" sz="800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314950" y="3876270"/>
            <a:ext cx="312994" cy="467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703503" y="3244334"/>
            <a:ext cx="27849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angel </a:t>
            </a:r>
            <a:r>
              <a:rPr lang="en-US" strike="sngStrike" dirty="0" err="1" smtClean="0"/>
              <a:t>merkel</a:t>
            </a:r>
            <a:r>
              <a:rPr lang="en-US" strike="sngStrike" dirty="0" smtClean="0"/>
              <a:t> air </a:t>
            </a:r>
            <a:r>
              <a:rPr lang="en-US" strike="sngStrike" dirty="0" err="1" smtClean="0"/>
              <a:t>belin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adam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3423693" y="3094668"/>
            <a:ext cx="4393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 </a:t>
            </a:r>
            <a:r>
              <a:rPr lang="en-US" strike="sngStrike" dirty="0" smtClean="0"/>
              <a:t>corny(</a:t>
            </a:r>
            <a:r>
              <a:rPr lang="en-US" strike="sngStrike" dirty="0" err="1" smtClean="0"/>
              <a:t>corneliz</a:t>
            </a:r>
            <a:r>
              <a:rPr lang="en-US" strike="sngStrike" dirty="0" smtClean="0"/>
              <a:t>:</a:t>
            </a:r>
            <a:r>
              <a:rPr lang="en-US" dirty="0" smtClean="0"/>
              <a:t> HOICE:LUX:!LUBEMBURG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70988" y="3282744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EDEN.ELKE</a:t>
            </a:r>
            <a:endParaRPr lang="en-US" sz="800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267" y="3356174"/>
            <a:ext cx="423160" cy="28159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3320867" y="3496971"/>
            <a:ext cx="883628" cy="105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013246" y="3373372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Adam(</a:t>
            </a:r>
            <a:r>
              <a:rPr lang="en-US" sz="800" strike="sngStrike" dirty="0" err="1" smtClean="0"/>
              <a:t>airbelin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2647942" y="3144958"/>
            <a:ext cx="1681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TORT-II: </a:t>
            </a:r>
            <a:r>
              <a:rPr lang="en-US" sz="800" strike="sngStrike" dirty="0" err="1" smtClean="0"/>
              <a:t>eval.lisnt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jewish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9932670" y="4026946"/>
            <a:ext cx="1005840" cy="501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n 43"/>
          <p:cNvSpPr/>
          <p:nvPr/>
        </p:nvSpPr>
        <p:spPr>
          <a:xfrm rot="5226895">
            <a:off x="3379616" y="3419950"/>
            <a:ext cx="610472" cy="21038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C++</a:t>
            </a:r>
            <a:endParaRPr lang="en-US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3148590" y="5090847"/>
            <a:ext cx="2210780" cy="1149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3148590" y="4857047"/>
            <a:ext cx="1554913" cy="8536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3193206" y="4829650"/>
            <a:ext cx="3043320" cy="1054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3007345" y="4829650"/>
            <a:ext cx="3673799" cy="1262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2018186" y="5146581"/>
            <a:ext cx="1981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.braun(</a:t>
            </a:r>
            <a:r>
              <a:rPr lang="en-US" dirty="0" err="1" smtClean="0"/>
              <a:t>i</a:t>
            </a:r>
            <a:r>
              <a:rPr lang="en-US" dirty="0" smtClean="0"/>
              <a:t>) (back)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018186" y="5090847"/>
            <a:ext cx="590792" cy="382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2537339" y="5330129"/>
            <a:ext cx="1534547" cy="8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83030" y="4857047"/>
            <a:ext cx="2295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HOMCIED:LUX:MAYOR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9876106" y="6168824"/>
            <a:ext cx="29894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HOMCP:LUX:VHS:STORE</a:t>
            </a:r>
          </a:p>
          <a:p>
            <a:r>
              <a:rPr lang="en-US" strike="sngStrike" dirty="0" err="1" smtClean="0"/>
              <a:t>Ddr</a:t>
            </a:r>
            <a:r>
              <a:rPr lang="en-US" strike="sngStrike" dirty="0" smtClean="0"/>
              <a:t> spy; </a:t>
            </a:r>
            <a:r>
              <a:rPr lang="en-US" strike="sngStrike" dirty="0" err="1" smtClean="0"/>
              <a:t>silke</a:t>
            </a:r>
            <a:r>
              <a:rPr lang="en-US" strike="sngStrike" dirty="0" smtClean="0"/>
              <a:t> brother/</a:t>
            </a:r>
            <a:r>
              <a:rPr lang="en-US" strike="sngStrike" dirty="0" err="1" smtClean="0"/>
              <a:t>paretns</a:t>
            </a:r>
            <a:endParaRPr lang="en-US" strike="sngStrike" dirty="0" smtClean="0"/>
          </a:p>
          <a:p>
            <a:r>
              <a:rPr lang="en-US" strike="sngStrike" dirty="0" smtClean="0"/>
              <a:t>Lived </a:t>
            </a:r>
            <a:r>
              <a:rPr lang="en-US" strike="sngStrike" dirty="0" err="1" smtClean="0"/>
              <a:t>acros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steree</a:t>
            </a:r>
            <a:endParaRPr lang="en-US" strike="sngStrike" dirty="0" smtClean="0"/>
          </a:p>
          <a:p>
            <a:r>
              <a:rPr lang="en-US" dirty="0" smtClean="0"/>
              <a:t>DL.ID.CA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audi</a:t>
            </a:r>
            <a:r>
              <a:rPr lang="en-US" sz="800" strike="sngStrike" dirty="0" smtClean="0"/>
              <a:t>)</a:t>
            </a:r>
          </a:p>
          <a:p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725953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28800" y="1884144"/>
            <a:ext cx="29890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BANK</a:t>
            </a:r>
            <a:endParaRPr lang="en-US" sz="9600" dirty="0"/>
          </a:p>
        </p:txBody>
      </p:sp>
      <p:sp>
        <p:nvSpPr>
          <p:cNvPr id="52" name="TextBox 51"/>
          <p:cNvSpPr txBox="1"/>
          <p:nvPr/>
        </p:nvSpPr>
        <p:spPr>
          <a:xfrm>
            <a:off x="8016240" y="1853686"/>
            <a:ext cx="22220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CAR</a:t>
            </a:r>
            <a:endParaRPr lang="en-US" sz="9600" dirty="0"/>
          </a:p>
        </p:txBody>
      </p:sp>
      <p:sp>
        <p:nvSpPr>
          <p:cNvPr id="9" name="TextBox 8"/>
          <p:cNvSpPr txBox="1"/>
          <p:nvPr/>
        </p:nvSpPr>
        <p:spPr>
          <a:xfrm>
            <a:off x="1943100" y="3238680"/>
            <a:ext cx="127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Acomplice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153400" y="3238680"/>
            <a:ext cx="1275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Acomplice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74" y="3844124"/>
            <a:ext cx="1348249" cy="65737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3650865"/>
            <a:ext cx="1849447" cy="99077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9304020" y="3749040"/>
            <a:ext cx="1703070" cy="752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171" y="4443541"/>
            <a:ext cx="7039361" cy="2289294"/>
          </a:xfrm>
          <a:prstGeom prst="rect">
            <a:avLst/>
          </a:prstGeom>
        </p:spPr>
      </p:pic>
      <p:sp>
        <p:nvSpPr>
          <p:cNvPr id="17" name="Down Arrow 16"/>
          <p:cNvSpPr/>
          <p:nvPr/>
        </p:nvSpPr>
        <p:spPr>
          <a:xfrm>
            <a:off x="4234160" y="1468868"/>
            <a:ext cx="2171700" cy="333944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090" y="3486272"/>
            <a:ext cx="1009650" cy="1524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070907" y="3063658"/>
            <a:ext cx="2121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202124"/>
                </a:solidFill>
                <a:effectLst/>
                <a:latin typeface="Roboto"/>
                <a:hlinkClick r:id="rId6"/>
              </a:rPr>
              <a:t>Markus </a:t>
            </a:r>
            <a:r>
              <a:rPr lang="en-US" b="0" i="0" u="none" strike="noStrike" dirty="0" err="1" smtClean="0">
                <a:solidFill>
                  <a:srgbClr val="202124"/>
                </a:solidFill>
                <a:effectLst/>
                <a:latin typeface="Roboto"/>
                <a:hlinkClick r:id="rId6"/>
              </a:rPr>
              <a:t>Duesmann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0687050" y="2766060"/>
            <a:ext cx="1504950" cy="2594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92017" y="1624831"/>
            <a:ext cx="47150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Setemper</a:t>
            </a:r>
            <a:r>
              <a:rPr lang="en-US" dirty="0" smtClean="0"/>
              <a:t> 11</a:t>
            </a:r>
            <a:r>
              <a:rPr lang="en-US" baseline="30000" dirty="0" smtClean="0"/>
              <a:t>th</a:t>
            </a:r>
            <a:r>
              <a:rPr lang="en-US" dirty="0" smtClean="0"/>
              <a:t>, 2001 HOMCE:LUX:TRAVELOFFICE</a:t>
            </a:r>
          </a:p>
          <a:p>
            <a:r>
              <a:rPr lang="en-US" sz="900" strike="sngStrike" dirty="0" err="1" smtClean="0"/>
              <a:t>Gjheoj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dell,Calls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thoims</a:t>
            </a:r>
            <a:r>
              <a:rPr lang="en-US" sz="900" strike="sngStrike" dirty="0" smtClean="0"/>
              <a:t>-is-dieter:)</a:t>
            </a:r>
            <a:endParaRPr lang="en-US" sz="9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6986172" y="2042292"/>
            <a:ext cx="1458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PLEASE</a:t>
            </a:r>
            <a:r>
              <a:rPr lang="en-US" dirty="0" smtClean="0"/>
              <a:t>: </a:t>
            </a:r>
            <a:r>
              <a:rPr lang="en-US" strike="sngStrike" dirty="0" smtClean="0"/>
              <a:t>pope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206" y="1453761"/>
            <a:ext cx="1436110" cy="143611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79" y="4272206"/>
            <a:ext cx="1357073" cy="2039094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460375" y="3844124"/>
            <a:ext cx="1814195" cy="26938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5974" y="3902874"/>
            <a:ext cx="1698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CEO Wells Fargo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43" idx="2"/>
          </p:cNvCxnSpPr>
          <p:nvPr/>
        </p:nvCxnSpPr>
        <p:spPr>
          <a:xfrm>
            <a:off x="1022560" y="3865293"/>
            <a:ext cx="8406830" cy="458585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9429390" y="3324667"/>
            <a:ext cx="2286000" cy="1998421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6381570" y="1537636"/>
            <a:ext cx="1250450" cy="641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1595240" y="4474509"/>
            <a:ext cx="1292410" cy="6382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1857147" y="4586270"/>
            <a:ext cx="1059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Ubhaid</a:t>
            </a:r>
            <a:r>
              <a:rPr lang="en-US" sz="800" strike="sngStrike" dirty="0" smtClean="0"/>
              <a:t>? </a:t>
            </a:r>
            <a:r>
              <a:rPr lang="en-US" sz="800" strike="sngStrike" dirty="0" err="1" smtClean="0"/>
              <a:t>Osam</a:t>
            </a:r>
            <a:r>
              <a:rPr lang="en-US" sz="800" strike="sngStrike" dirty="0" smtClean="0"/>
              <a:t> bin </a:t>
            </a:r>
            <a:r>
              <a:rPr lang="en-US" sz="800" strike="sngStrike" dirty="0" err="1" smtClean="0"/>
              <a:t>ladne</a:t>
            </a:r>
            <a:r>
              <a:rPr lang="en-US" sz="800" dirty="0" smtClean="0"/>
              <a:t>?</a:t>
            </a:r>
            <a:endParaRPr lang="en-US" sz="8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51" y="3354649"/>
            <a:ext cx="423940" cy="429643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779" y="1468868"/>
            <a:ext cx="182626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 SWORN</a:t>
            </a:r>
          </a:p>
          <a:p>
            <a:r>
              <a:rPr lang="en-US" sz="900" strike="sngStrike" dirty="0" err="1" smtClean="0"/>
              <a:t>Hanibal</a:t>
            </a:r>
            <a:r>
              <a:rPr lang="en-US" sz="900" strike="sngStrike" dirty="0" smtClean="0"/>
              <a:t> silent of lambs 2</a:t>
            </a:r>
            <a:endParaRPr lang="en-US" sz="900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607" y="3579796"/>
            <a:ext cx="909469" cy="921704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852027" y="1458932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&amp; A BOOK</a:t>
            </a:r>
            <a:endParaRPr lang="en-US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1751779" y="1690389"/>
            <a:ext cx="3527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 Call </a:t>
            </a:r>
            <a:r>
              <a:rPr lang="en-US" dirty="0" err="1" smtClean="0"/>
              <a:t>Viringa</a:t>
            </a:r>
            <a:r>
              <a:rPr lang="en-US" dirty="0" smtClean="0"/>
              <a:t>, Bank of America</a:t>
            </a:r>
          </a:p>
          <a:p>
            <a:r>
              <a:rPr lang="en-US" dirty="0" smtClean="0"/>
              <a:t>&amp; a book</a:t>
            </a:r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922" y="1875303"/>
            <a:ext cx="434181" cy="434181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1555437" y="1884144"/>
            <a:ext cx="3565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1751779" y="2132662"/>
            <a:ext cx="182729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1169815" y="2226958"/>
            <a:ext cx="2910695" cy="109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227286" y="2034660"/>
            <a:ext cx="3011037" cy="1075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937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206" y="1453761"/>
            <a:ext cx="1436110" cy="14361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69" y="3063240"/>
            <a:ext cx="359068" cy="4067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970" y="2839388"/>
            <a:ext cx="1264834" cy="114692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7300" y="2274570"/>
            <a:ext cx="177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TORT[]: </a:t>
            </a:r>
            <a:r>
              <a:rPr lang="en-US" dirty="0" err="1" smtClean="0"/>
              <a:t>Torschen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805940" y="2972405"/>
            <a:ext cx="4640580" cy="10964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40715" y="2193841"/>
            <a:ext cx="1161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FLAT TORT</a:t>
            </a:r>
            <a:endParaRPr lang="en-US" dirty="0"/>
          </a:p>
        </p:txBody>
      </p:sp>
      <p:cxnSp>
        <p:nvCxnSpPr>
          <p:cNvPr id="22" name="Straight Connector 21"/>
          <p:cNvCxnSpPr>
            <a:stCxn id="11" idx="0"/>
          </p:cNvCxnSpPr>
          <p:nvPr/>
        </p:nvCxnSpPr>
        <p:spPr>
          <a:xfrm>
            <a:off x="2142511" y="2274570"/>
            <a:ext cx="606892" cy="2886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1228" y="2018960"/>
            <a:ext cx="758595" cy="76773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326130" y="2274570"/>
            <a:ext cx="822960" cy="512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63" y="1897738"/>
            <a:ext cx="1330869" cy="133086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43" y="2852519"/>
            <a:ext cx="495463" cy="21072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7349490" y="2193841"/>
            <a:ext cx="642516" cy="1532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440180" y="4400550"/>
            <a:ext cx="1001268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n 38"/>
          <p:cNvSpPr/>
          <p:nvPr/>
        </p:nvSpPr>
        <p:spPr>
          <a:xfrm rot="2131971">
            <a:off x="4364414" y="5255744"/>
            <a:ext cx="914400" cy="1522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257300" y="4807267"/>
            <a:ext cx="738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nonPliceRTA.HOMICE:JEUSELogical.nonPolciLangeh.</a:t>
            </a:r>
            <a:r>
              <a:rPr lang="en-US" sz="800" strike="sngStrike" dirty="0" err="1" smtClean="0"/>
              <a:t>lsint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wt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whitetrash</a:t>
            </a:r>
            <a:r>
              <a:rPr lang="en-US" sz="800" strike="sngStrike" dirty="0" smtClean="0"/>
              <a:t>, hit by car, hells angels </a:t>
            </a:r>
            <a:r>
              <a:rPr lang="en-US" sz="800" strike="sngStrike" dirty="0" err="1" smtClean="0"/>
              <a:t>attahemtns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224971" y="5076997"/>
            <a:ext cx="3228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nonPOcileThesat</a:t>
            </a:r>
            <a:r>
              <a:rPr lang="en-US" dirty="0" smtClean="0"/>
              <a:t>: START 1:12PM</a:t>
            </a:r>
            <a:endParaRPr lang="en-US" dirty="0"/>
          </a:p>
        </p:txBody>
      </p:sp>
      <p:sp>
        <p:nvSpPr>
          <p:cNvPr id="60" name="Can 59"/>
          <p:cNvSpPr/>
          <p:nvPr/>
        </p:nvSpPr>
        <p:spPr>
          <a:xfrm rot="2131971">
            <a:off x="6025933" y="5102362"/>
            <a:ext cx="914400" cy="15229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1224971" y="5360494"/>
            <a:ext cx="2977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</a:t>
            </a:r>
            <a:r>
              <a:rPr lang="en-US" dirty="0" err="1" smtClean="0"/>
              <a:t>WAR.nonPoliceHomciei</a:t>
            </a:r>
            <a:r>
              <a:rPr lang="en-US" dirty="0" smtClean="0"/>
              <a:t>(</a:t>
            </a:r>
          </a:p>
          <a:p>
            <a:r>
              <a:rPr lang="en-US" dirty="0" smtClean="0"/>
              <a:t>0.1 000.tw.pns: </a:t>
            </a:r>
            <a:r>
              <a:rPr lang="en-US" strike="sngStrike" dirty="0" smtClean="0"/>
              <a:t>angel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6219366" y="1753575"/>
            <a:ext cx="642516" cy="1532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678062" y="4120755"/>
            <a:ext cx="31987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CPVA.nonPiocAtmenetLoical</a:t>
            </a:r>
            <a:endParaRPr lang="en-US" dirty="0" smtClean="0"/>
          </a:p>
          <a:p>
            <a:r>
              <a:rPr lang="en-US" dirty="0" err="1" smtClean="0"/>
              <a:t>FEDERLA.nonPoiceCfg</a:t>
            </a:r>
            <a:r>
              <a:rPr lang="en-US" dirty="0" smtClean="0"/>
              <a:t>(bloopers)</a:t>
            </a:r>
          </a:p>
          <a:p>
            <a:r>
              <a:rPr lang="en-US" dirty="0" smtClean="0"/>
              <a:t>FBI: </a:t>
            </a:r>
            <a:r>
              <a:rPr lang="en-US" strike="sngStrike" dirty="0" smtClean="0"/>
              <a:t>corny(</a:t>
            </a:r>
            <a:r>
              <a:rPr lang="en-US" strike="sngStrike" dirty="0" err="1" smtClean="0"/>
              <a:t>oncluse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HOCME:LUX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441" y="5841463"/>
            <a:ext cx="469001" cy="64722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9542585" y="5863814"/>
            <a:ext cx="1371600" cy="624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813558" y="5433489"/>
            <a:ext cx="2895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ATOMCL(time).WWI(</a:t>
            </a:r>
            <a:r>
              <a:rPr lang="en-US" dirty="0" err="1" smtClean="0"/>
              <a:t>norway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813558" y="5863814"/>
            <a:ext cx="1712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Gary</a:t>
            </a:r>
          </a:p>
          <a:p>
            <a:endParaRPr lang="en-US" dirty="0"/>
          </a:p>
          <a:p>
            <a:r>
              <a:rPr lang="en-US" strike="sngStrike" dirty="0" err="1" smtClean="0"/>
              <a:t>Volleball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Olypics</a:t>
            </a:r>
            <a:endParaRPr lang="en-US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8512462" y="5795010"/>
            <a:ext cx="936338" cy="419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355567" y="2561451"/>
            <a:ext cx="23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WWI.CPVA.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dj,akin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n”nighlife</a:t>
            </a:r>
            <a:r>
              <a:rPr lang="en-US" sz="800" strike="sngStrike" dirty="0" smtClean="0"/>
              <a:t>”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155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206" y="1453761"/>
            <a:ext cx="1436110" cy="14361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54" y="2753881"/>
            <a:ext cx="1906954" cy="28604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75" y="2245826"/>
            <a:ext cx="3213525" cy="21397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162" y="2753880"/>
            <a:ext cx="5085212" cy="28604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73699" y="1622712"/>
            <a:ext cx="3177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v2.FBI.KIDNAPPING  </a:t>
            </a:r>
            <a:r>
              <a:rPr lang="en-US" sz="800" strike="sngStrike" dirty="0" smtClean="0"/>
              <a:t>(Linux Group Policy Book)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1036515" y="1849294"/>
            <a:ext cx="4976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GERMANY: </a:t>
            </a:r>
            <a:r>
              <a:rPr lang="en-US" strike="sngStrike" dirty="0" smtClean="0"/>
              <a:t>Access to all </a:t>
            </a:r>
            <a:r>
              <a:rPr lang="en-US" dirty="0" smtClean="0"/>
              <a:t>FEDERAL configurations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872554" y="2245826"/>
            <a:ext cx="421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SQ.APPLESECRITY.KICKBOXING.CHAMPIOIN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350370" y="2430492"/>
            <a:ext cx="252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KING.!PRESIDNET.LARRY</a:t>
            </a:r>
            <a:endParaRPr lang="en-US" b="1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73699" y="2218626"/>
            <a:ext cx="2516393" cy="275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383" y="4582291"/>
            <a:ext cx="2099023" cy="227570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4575" y="4300386"/>
            <a:ext cx="159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Jobs: “</a:t>
            </a:r>
            <a:r>
              <a:rPr lang="en-US" strike="sngStrike" dirty="0" err="1" smtClean="0"/>
              <a:t>Pample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845560" y="430874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!8th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55575" y="4970585"/>
            <a:ext cx="2634517" cy="1148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endCxn id="14" idx="3"/>
          </p:cNvCxnSpPr>
          <p:nvPr/>
        </p:nvCxnSpPr>
        <p:spPr>
          <a:xfrm>
            <a:off x="4478215" y="1992044"/>
            <a:ext cx="1535047" cy="41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138246" y="587326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trike="sngStrike" dirty="0" err="1" smtClean="0"/>
              <a:t>ludwig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074" y="5791201"/>
            <a:ext cx="332974" cy="48956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 flipV="1">
            <a:off x="4807660" y="5968371"/>
            <a:ext cx="1205602" cy="98282"/>
          </a:xfrm>
          <a:prstGeom prst="rect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62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2" y="1714500"/>
            <a:ext cx="5325205" cy="34998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38784" y="2855714"/>
            <a:ext cx="12059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Ext.ProshG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938784" y="2179298"/>
            <a:ext cx="544830" cy="1577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456033" y="3225046"/>
            <a:ext cx="2595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Jason: 41.§Theft ID:DL:CA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9753600" y="1508760"/>
            <a:ext cx="956310" cy="15316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15300" y="1714500"/>
            <a:ext cx="1667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Angela.8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</a:p>
          <a:p>
            <a:r>
              <a:rPr lang="en-US" dirty="0" smtClean="0"/>
              <a:t>Maurice Father</a:t>
            </a:r>
          </a:p>
          <a:p>
            <a:r>
              <a:rPr lang="en-US" dirty="0" smtClean="0"/>
              <a:t>Maurice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558" y="2369853"/>
            <a:ext cx="298984" cy="19715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206521" y="2254925"/>
            <a:ext cx="0" cy="765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01000" y="2369852"/>
            <a:ext cx="1781423" cy="197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456033" y="3040380"/>
            <a:ext cx="910509" cy="948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9206521" y="1951332"/>
            <a:ext cx="1011899" cy="7690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be 24"/>
          <p:cNvSpPr/>
          <p:nvPr/>
        </p:nvSpPr>
        <p:spPr>
          <a:xfrm>
            <a:off x="7566660" y="2567008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7719060" y="2719408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7871460" y="2871808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8023860" y="3024208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/>
          <p:cNvSpPr/>
          <p:nvPr/>
        </p:nvSpPr>
        <p:spPr>
          <a:xfrm>
            <a:off x="8595360" y="3662373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8747760" y="3814773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8900160" y="3967173"/>
            <a:ext cx="434340" cy="8734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71750" y="6217920"/>
            <a:ext cx="602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“He didn’t do anything today, I checked or had checked” 10th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14550" y="6320790"/>
            <a:ext cx="6191250" cy="19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03859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571750" y="6217920"/>
            <a:ext cx="6026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“He didn’t do anything today, I checked or had checked” 10th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114550" y="6320790"/>
            <a:ext cx="6191250" cy="194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04338"/>
            <a:ext cx="1424891" cy="29603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66" y="1826039"/>
            <a:ext cx="876300" cy="8763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486400" y="2343150"/>
            <a:ext cx="2926080" cy="301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012430" y="3246120"/>
            <a:ext cx="1716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Bank of America</a:t>
            </a:r>
            <a:endParaRPr lang="en-US" dirty="0"/>
          </a:p>
        </p:txBody>
      </p:sp>
      <p:cxnSp>
        <p:nvCxnSpPr>
          <p:cNvPr id="23" name="Straight Arrow Connector 22"/>
          <p:cNvCxnSpPr>
            <a:stCxn id="20" idx="1"/>
          </p:cNvCxnSpPr>
          <p:nvPr/>
        </p:nvCxnSpPr>
        <p:spPr>
          <a:xfrm flipH="1">
            <a:off x="6915150" y="3430786"/>
            <a:ext cx="1097280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875270" y="3430786"/>
            <a:ext cx="2400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1" y="1693348"/>
            <a:ext cx="1748790" cy="243651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1451610" y="2103120"/>
            <a:ext cx="3234690" cy="16687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9120395" y="2561951"/>
            <a:ext cx="2957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eisvolleball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arcard</a:t>
            </a:r>
            <a:r>
              <a:rPr lang="en-US" strike="sngStrike" dirty="0" smtClean="0"/>
              <a:t> game</a:t>
            </a:r>
            <a:r>
              <a:rPr lang="en-US" dirty="0" smtClean="0"/>
              <a:t> 1986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730" y="3099211"/>
            <a:ext cx="1507227" cy="84781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2730" y="4069728"/>
            <a:ext cx="1507227" cy="163409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7080" y="2029551"/>
            <a:ext cx="809997" cy="539998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9989820" y="21831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9989820" y="5063490"/>
            <a:ext cx="788670" cy="601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0035539" y="3099211"/>
            <a:ext cx="800101" cy="42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5795010" y="2569549"/>
            <a:ext cx="1920240" cy="3095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604010" y="2255520"/>
            <a:ext cx="3234690" cy="16687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388532" y="5664708"/>
            <a:ext cx="2809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VIRINA.MARY.eval</a:t>
            </a:r>
            <a:r>
              <a:rPr lang="en-US" dirty="0" smtClean="0"/>
              <a:t> </a:t>
            </a:r>
            <a:r>
              <a:rPr lang="en-US" strike="sngStrike" dirty="0" err="1" smtClean="0"/>
              <a:t>enr.grazzi</a:t>
            </a:r>
            <a:endParaRPr lang="en-US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57" y="4536362"/>
            <a:ext cx="567587" cy="85293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379" y="4508696"/>
            <a:ext cx="1237265" cy="89854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49" y="4521160"/>
            <a:ext cx="1158908" cy="86806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4" y="4536362"/>
            <a:ext cx="850078" cy="85007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443" y="4542315"/>
            <a:ext cx="1220589" cy="519118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141541" y="4616513"/>
            <a:ext cx="5924565" cy="6871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!HOMCIDE:AUSLAENDER.CPVA(ATOMCLOI(</a:t>
            </a:r>
            <a:r>
              <a:rPr lang="en-US" strike="sngStrike" dirty="0" err="1" smtClean="0"/>
              <a:t>hahn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9475470" y="4184523"/>
            <a:ext cx="1588770" cy="778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092764" y="4886777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Florian: </a:t>
            </a:r>
            <a:r>
              <a:rPr lang="en-US" sz="800" strike="sngStrike" dirty="0" err="1" smtClean="0"/>
              <a:t>Erkan</a:t>
            </a:r>
            <a:r>
              <a:rPr lang="en-US" sz="800" strike="sngStrike" dirty="0" smtClean="0"/>
              <a:t> Died</a:t>
            </a:r>
            <a:endParaRPr lang="en-US" sz="800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584" y="1904065"/>
            <a:ext cx="1989089" cy="2439819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4131751" y="1513777"/>
            <a:ext cx="1920240" cy="3095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61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6549390" y="4652010"/>
            <a:ext cx="2148840" cy="1954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3538422"/>
            <a:ext cx="906780" cy="50779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800350" y="3211830"/>
            <a:ext cx="1325880" cy="1440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30" y="3538422"/>
            <a:ext cx="1233354" cy="690678"/>
          </a:xfrm>
          <a:prstGeom prst="rect">
            <a:avLst/>
          </a:prstGeom>
        </p:spPr>
      </p:pic>
      <p:sp>
        <p:nvSpPr>
          <p:cNvPr id="13" name="Cube 12"/>
          <p:cNvSpPr/>
          <p:nvPr/>
        </p:nvSpPr>
        <p:spPr>
          <a:xfrm>
            <a:off x="9665970" y="3931920"/>
            <a:ext cx="2308860" cy="2674620"/>
          </a:xfrm>
          <a:prstGeom prst="cub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1460548"/>
            <a:ext cx="3390900" cy="19073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930" y="3417570"/>
            <a:ext cx="1064377" cy="137760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138160" y="3680460"/>
            <a:ext cx="1725930" cy="54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8290560" y="3832860"/>
            <a:ext cx="1725930" cy="54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51810" y="2414238"/>
            <a:ext cx="3408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	</a:t>
            </a:r>
            <a:r>
              <a:rPr lang="en-US" dirty="0" err="1" smtClean="0"/>
              <a:t>Moutain</a:t>
            </a:r>
            <a:r>
              <a:rPr lang="en-US" dirty="0" smtClean="0"/>
              <a:t> View, California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26" y="5037626"/>
            <a:ext cx="1517968" cy="1183298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5920740" y="5166360"/>
            <a:ext cx="944086" cy="697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212080" y="4795178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HOMIE:ur_ur_opi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318055" y="3921708"/>
            <a:ext cx="127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HOMIE:LUX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340483" y="4191129"/>
            <a:ext cx="99477" cy="861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717" y="4890254"/>
            <a:ext cx="369640" cy="59518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 flipH="1" flipV="1">
            <a:off x="4613910" y="5726430"/>
            <a:ext cx="5564646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463290" y="4767116"/>
            <a:ext cx="1279617" cy="12575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348216" y="446734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2016-07-01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522932" y="5438737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Job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3143250" y="4890254"/>
            <a:ext cx="1245870" cy="733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565221" y="35607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927368" y="30057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922" y="4867215"/>
            <a:ext cx="297295" cy="297295"/>
          </a:xfrm>
          <a:prstGeom prst="rect">
            <a:avLst/>
          </a:prstGeom>
        </p:spPr>
      </p:pic>
      <p:cxnSp>
        <p:nvCxnSpPr>
          <p:cNvPr id="68" name="Straight Connector 67"/>
          <p:cNvCxnSpPr>
            <a:endCxn id="36" idx="2"/>
          </p:cNvCxnSpPr>
          <p:nvPr/>
        </p:nvCxnSpPr>
        <p:spPr>
          <a:xfrm flipH="1" flipV="1">
            <a:off x="3979158" y="4836676"/>
            <a:ext cx="763749" cy="327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494" y="4693956"/>
            <a:ext cx="659924" cy="36955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2635494" y="4381500"/>
            <a:ext cx="618245" cy="8877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4174710" y="3141824"/>
            <a:ext cx="1159107" cy="1230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3769660" y="3338122"/>
            <a:ext cx="1159107" cy="1230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744238" y="3224837"/>
            <a:ext cx="1159107" cy="1230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913922" y="4813684"/>
            <a:ext cx="1159107" cy="1230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118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625" y="3488704"/>
            <a:ext cx="1119575" cy="62696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2537460" y="5360670"/>
            <a:ext cx="1280160" cy="45355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45" y="2787015"/>
            <a:ext cx="2533650" cy="1809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1580" y="2639377"/>
            <a:ext cx="1569795" cy="20583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44" y="2849625"/>
            <a:ext cx="2736736" cy="150520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999514" y="2969752"/>
            <a:ext cx="10995660" cy="1438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798051" y="2167735"/>
            <a:ext cx="16033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Steve: (*tootsie) will like ; </a:t>
            </a:r>
            <a:r>
              <a:rPr lang="en-US" sz="800" strike="sngStrike" dirty="0" err="1" smtClean="0"/>
              <a:t>nintedo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795353" y="2590562"/>
            <a:ext cx="439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Call: Thomas-is-dieter: webmaster@cola5.de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1188720" y="4613893"/>
            <a:ext cx="34708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CPVA.son</a:t>
            </a:r>
            <a:r>
              <a:rPr lang="en-US" dirty="0" smtClean="0"/>
              <a:t> of </a:t>
            </a:r>
            <a:r>
              <a:rPr lang="en-US" dirty="0" err="1" smtClean="0"/>
              <a:t>mathew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son of </a:t>
            </a:r>
            <a:r>
              <a:rPr lang="en-US" dirty="0" err="1" smtClean="0"/>
              <a:t>kim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	son of HW/80 	EDEN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0375" y="5814222"/>
            <a:ext cx="130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Polic</a:t>
            </a:r>
            <a:r>
              <a:rPr lang="en-US" dirty="0" smtClean="0"/>
              <a:t> Sirens: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785" y="5680710"/>
            <a:ext cx="951547" cy="8551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471" y="5450527"/>
            <a:ext cx="958215" cy="1085371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712684" y="5101193"/>
            <a:ext cx="2650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HOMI:NANA.WWI.</a:t>
            </a:r>
            <a:r>
              <a:rPr lang="en-US" strike="sngStrike" dirty="0" err="1" smtClean="0"/>
              <a:t>elebeth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008282" y="5680710"/>
            <a:ext cx="3798658" cy="8551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932251" y="5579745"/>
            <a:ext cx="3798658" cy="8551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0375" y="1663709"/>
            <a:ext cx="5201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VIRIGNA.!HOMIC:AUSLAENDER: candle; </a:t>
            </a:r>
            <a:r>
              <a:rPr lang="en-US" sz="800" strike="sngStrike" dirty="0" err="1" smtClean="0"/>
              <a:t>tivoli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omecamon</a:t>
            </a:r>
            <a:r>
              <a:rPr lang="en-US" sz="800" strike="sngStrike" dirty="0" smtClean="0"/>
              <a:t>  x/e </a:t>
            </a:r>
            <a:r>
              <a:rPr lang="en-US" sz="800" strike="sngStrike" dirty="0" err="1" smtClean="0"/>
              <a:t>Eggmon</a:t>
            </a:r>
            <a:endParaRPr lang="en-US" sz="800" strike="sngStrike" dirty="0"/>
          </a:p>
        </p:txBody>
      </p:sp>
      <p:cxnSp>
        <p:nvCxnSpPr>
          <p:cNvPr id="29" name="Straight Connector 28"/>
          <p:cNvCxnSpPr>
            <a:endCxn id="13" idx="1"/>
          </p:cNvCxnSpPr>
          <p:nvPr/>
        </p:nvCxnSpPr>
        <p:spPr>
          <a:xfrm>
            <a:off x="8069763" y="1652948"/>
            <a:ext cx="728288" cy="62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97580" y="2167735"/>
            <a:ext cx="5999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r>
              <a:rPr lang="en-US" strike="sngStrike" dirty="0" smtClean="0"/>
              <a:t>(tootsie)</a:t>
            </a:r>
            <a:r>
              <a:rPr lang="en-US" dirty="0" smtClean="0"/>
              <a:t>.WW2()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givs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gensis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VIRING.MARY </a:t>
            </a:r>
            <a:r>
              <a:rPr lang="en-US" strike="sngStrike" dirty="0" smtClean="0"/>
              <a:t>(priest)</a:t>
            </a:r>
            <a:r>
              <a:rPr lang="en-US" dirty="0" smtClean="0"/>
              <a:t> </a:t>
            </a:r>
            <a:r>
              <a:rPr lang="en-US" dirty="0" err="1" smtClean="0"/>
              <a:t>nonPolciSexAbuse</a:t>
            </a:r>
            <a:r>
              <a:rPr lang="en-US" dirty="0" smtClean="0"/>
              <a:t>  </a:t>
            </a:r>
            <a:r>
              <a:rPr lang="en-US" strike="sngStrike" dirty="0" smtClean="0"/>
              <a:t>“gives </a:t>
            </a:r>
            <a:r>
              <a:rPr lang="en-US" strike="sngStrike" dirty="0" err="1" smtClean="0"/>
              <a:t>genesis.marx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863090" y="4596765"/>
            <a:ext cx="502920" cy="548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2537460" y="4991338"/>
            <a:ext cx="547211" cy="154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95353" y="461988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2311790" y="2149567"/>
            <a:ext cx="865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Male</a:t>
            </a:r>
          </a:p>
          <a:p>
            <a:r>
              <a:rPr lang="en-US" strike="sngStrike" dirty="0" smtClean="0"/>
              <a:t>Female</a:t>
            </a:r>
            <a:endParaRPr lang="en-US" strike="sngStrike" dirty="0"/>
          </a:p>
        </p:txBody>
      </p:sp>
      <p:sp>
        <p:nvSpPr>
          <p:cNvPr id="63" name="Heart 62"/>
          <p:cNvSpPr/>
          <p:nvPr/>
        </p:nvSpPr>
        <p:spPr>
          <a:xfrm>
            <a:off x="999515" y="2033041"/>
            <a:ext cx="1366496" cy="60633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lace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5143153" y="47524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1998</a:t>
            </a:r>
            <a:endParaRPr lang="en-US" b="1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8261" y="4807109"/>
            <a:ext cx="1006210" cy="1343342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10401375" y="4937117"/>
            <a:ext cx="1593799" cy="11711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2132444" y="5360670"/>
            <a:ext cx="233566" cy="63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3846827" y="4738932"/>
            <a:ext cx="7998783" cy="135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51940" y="1850708"/>
            <a:ext cx="7998783" cy="135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949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848" y="2749709"/>
            <a:ext cx="1006210" cy="134334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554480" y="2081825"/>
            <a:ext cx="1680210" cy="2503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98" y="1705928"/>
            <a:ext cx="1895475" cy="2409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015" y="3066256"/>
            <a:ext cx="1181100" cy="118110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075170" y="2606040"/>
            <a:ext cx="1577340" cy="2606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510" y="3066256"/>
            <a:ext cx="1816900" cy="11323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57090" y="1565720"/>
            <a:ext cx="102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J-10</a:t>
            </a:r>
            <a:endParaRPr lang="en-US" sz="4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269" y="5566409"/>
            <a:ext cx="210408" cy="14001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686269" y="5360670"/>
            <a:ext cx="210408" cy="59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896677" y="5381743"/>
            <a:ext cx="1087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r>
              <a:rPr lang="en-US" dirty="0" smtClean="0"/>
              <a:t> </a:t>
            </a:r>
            <a:r>
              <a:rPr lang="en-US" sz="800" strike="sngStrike" dirty="0" smtClean="0"/>
              <a:t>Sonny Berger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5417820" y="5566409"/>
            <a:ext cx="53430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FBI:WMD:SQ:WWI.JFK(</a:t>
            </a:r>
            <a:r>
              <a:rPr lang="en-US" dirty="0" err="1" smtClean="0"/>
              <a:t>kdw</a:t>
            </a:r>
            <a:r>
              <a:rPr lang="en-US" dirty="0" smtClean="0"/>
              <a:t>).IXP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grocery,basement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CPVA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Kinderdiso</a:t>
            </a:r>
            <a:r>
              <a:rPr lang="en-US" sz="800" strike="sngStrike" dirty="0" smtClean="0"/>
              <a:t> 11am)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3896677" y="6212740"/>
            <a:ext cx="588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don’t like English 2</a:t>
            </a:r>
            <a:r>
              <a:rPr lang="en-US" baseline="30000" dirty="0" smtClean="0"/>
              <a:t>nd</a:t>
            </a:r>
            <a:r>
              <a:rPr lang="en-US" dirty="0" smtClean="0"/>
              <a:t> Grade: school </a:t>
            </a:r>
            <a:r>
              <a:rPr lang="en-US" dirty="0" err="1" smtClean="0"/>
              <a:t>literatue</a:t>
            </a:r>
            <a:r>
              <a:rPr lang="en-US" dirty="0" smtClean="0"/>
              <a:t> collection 1988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3440430" y="6407213"/>
            <a:ext cx="2263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60" y="4989073"/>
            <a:ext cx="1295403" cy="152400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441" y="5066372"/>
            <a:ext cx="1751156" cy="136940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554480" y="6327203"/>
            <a:ext cx="1908211" cy="284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904051" y="5574973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school pizza </a:t>
            </a:r>
            <a:r>
              <a:rPr lang="en-US" sz="800" strike="sngStrike" dirty="0" err="1" smtClean="0"/>
              <a:t>aluminu</a:t>
            </a:r>
            <a:r>
              <a:rPr lang="en-US" sz="800" strike="sngStrike" dirty="0" smtClean="0"/>
              <a:t> foil</a:t>
            </a:r>
            <a:endParaRPr lang="en-US" sz="800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568" y="5792144"/>
            <a:ext cx="639953" cy="85327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760821" y="4926915"/>
            <a:ext cx="5765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HOMICDIE:LUX:KING:PHYCIATIRCTOWN:</a:t>
            </a:r>
            <a:r>
              <a:rPr lang="en-US" strike="sngStrike" dirty="0" err="1" smtClean="0"/>
              <a:t>lawnhole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wiesloch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Phd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laudgenbroechen</a:t>
            </a:r>
            <a:endParaRPr lang="en-US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10857976" y="5889574"/>
            <a:ext cx="1334024" cy="968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877" y="4728579"/>
            <a:ext cx="844062" cy="524725"/>
          </a:xfrm>
          <a:prstGeom prst="rect">
            <a:avLst/>
          </a:prstGeom>
        </p:spPr>
      </p:pic>
      <p:cxnSp>
        <p:nvCxnSpPr>
          <p:cNvPr id="19456" name="Straight Connector 19455"/>
          <p:cNvCxnSpPr/>
          <p:nvPr/>
        </p:nvCxnSpPr>
        <p:spPr>
          <a:xfrm>
            <a:off x="4572000" y="4620152"/>
            <a:ext cx="1899138" cy="555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57" name="Rectangle 19456"/>
          <p:cNvSpPr/>
          <p:nvPr/>
        </p:nvSpPr>
        <p:spPr>
          <a:xfrm>
            <a:off x="6838636" y="5174854"/>
            <a:ext cx="1742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1988 teen books</a:t>
            </a:r>
            <a:endParaRPr lang="en-US" dirty="0"/>
          </a:p>
        </p:txBody>
      </p:sp>
      <p:sp>
        <p:nvSpPr>
          <p:cNvPr id="19459" name="TextBox 19458"/>
          <p:cNvSpPr txBox="1"/>
          <p:nvPr/>
        </p:nvSpPr>
        <p:spPr>
          <a:xfrm>
            <a:off x="8940987" y="510552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!blond</a:t>
            </a:r>
            <a:endParaRPr lang="en-US" strike="sngStrike" dirty="0"/>
          </a:p>
        </p:txBody>
      </p:sp>
      <p:pic>
        <p:nvPicPr>
          <p:cNvPr id="19460" name="Picture 194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800" y="3078622"/>
            <a:ext cx="780009" cy="1132271"/>
          </a:xfrm>
          <a:prstGeom prst="rect">
            <a:avLst/>
          </a:prstGeom>
        </p:spPr>
      </p:pic>
      <p:sp>
        <p:nvSpPr>
          <p:cNvPr id="19461" name="Rectangle 19460"/>
          <p:cNvSpPr/>
          <p:nvPr/>
        </p:nvSpPr>
        <p:spPr>
          <a:xfrm>
            <a:off x="6290364" y="2261484"/>
            <a:ext cx="150554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0" i="0" u="none" strike="sngStrike" dirty="0" smtClean="0">
                <a:solidFill>
                  <a:srgbClr val="1A0DAB"/>
                </a:solidFill>
                <a:effectLst/>
                <a:latin typeface="Roboto"/>
              </a:rPr>
              <a:t>statue first wife </a:t>
            </a:r>
            <a:r>
              <a:rPr lang="en-US" sz="900" b="1" i="1" u="none" strike="sngStrike" dirty="0" smtClean="0">
                <a:solidFill>
                  <a:srgbClr val="1A0DAB"/>
                </a:solidFill>
                <a:effectLst/>
                <a:latin typeface="Roboto"/>
              </a:rPr>
              <a:t>president</a:t>
            </a:r>
            <a:endParaRPr lang="en-US" sz="900" strike="sngStrike" dirty="0"/>
          </a:p>
        </p:txBody>
      </p:sp>
      <p:pic>
        <p:nvPicPr>
          <p:cNvPr id="19463" name="Picture 194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1545" y="2919636"/>
            <a:ext cx="1952381" cy="1304762"/>
          </a:xfrm>
          <a:prstGeom prst="rect">
            <a:avLst/>
          </a:prstGeom>
        </p:spPr>
      </p:pic>
      <p:pic>
        <p:nvPicPr>
          <p:cNvPr id="19464" name="Picture 1946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887" y="4397616"/>
            <a:ext cx="543893" cy="735523"/>
          </a:xfrm>
          <a:prstGeom prst="rect">
            <a:avLst/>
          </a:prstGeom>
        </p:spPr>
      </p:pic>
      <p:cxnSp>
        <p:nvCxnSpPr>
          <p:cNvPr id="19466" name="Straight Connector 19465"/>
          <p:cNvCxnSpPr/>
          <p:nvPr/>
        </p:nvCxnSpPr>
        <p:spPr>
          <a:xfrm>
            <a:off x="3234690" y="4473319"/>
            <a:ext cx="1205565" cy="593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8927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57090" y="1565720"/>
            <a:ext cx="102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J-10</a:t>
            </a:r>
            <a:endParaRPr lang="en-US" sz="4000" b="1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628900" y="1565720"/>
            <a:ext cx="114300" cy="3612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0" y="5909310"/>
            <a:ext cx="307975" cy="80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857500" y="5040630"/>
            <a:ext cx="9006840" cy="13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7975" y="2330756"/>
            <a:ext cx="1417320" cy="35547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725295" y="5177790"/>
            <a:ext cx="903605" cy="731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140266" y="3142805"/>
            <a:ext cx="4914900" cy="822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240530" y="4042662"/>
            <a:ext cx="4914900" cy="822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290992" y="6124694"/>
            <a:ext cx="444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2:02pm: </a:t>
            </a:r>
            <a:r>
              <a:rPr lang="en-US" sz="800" strike="sngStrike" dirty="0" err="1" smtClean="0"/>
              <a:t>Harley.davdion.marx:sonnyberger,schulzprsion:dr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zeche</a:t>
            </a:r>
            <a:r>
              <a:rPr lang="en-US" sz="800" strike="sngStrike" dirty="0" smtClean="0"/>
              <a:t>(ANDY DEROBERTSI)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063240" y="601132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071" y="2113447"/>
            <a:ext cx="1646055" cy="109140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023179" y="6422733"/>
            <a:ext cx="1863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nonPoliceRTALogicla.</a:t>
            </a:r>
            <a:r>
              <a:rPr lang="en-US" sz="800" strike="sngStrike" dirty="0" err="1" smtClean="0"/>
              <a:t>linsugsit</a:t>
            </a:r>
            <a:r>
              <a:rPr lang="en-US" sz="800" strike="sngStrike" dirty="0" smtClean="0"/>
              <a:t>(***Trash)</a:t>
            </a:r>
            <a:endParaRPr lang="en-US" sz="800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670" y="2119861"/>
            <a:ext cx="2303844" cy="108499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886190" y="2273606"/>
            <a:ext cx="5070900" cy="686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VIRGINIA:FBIWM: </a:t>
            </a:r>
            <a:r>
              <a:rPr lang="en-US" strike="sngStrike" dirty="0" smtClean="0">
                <a:solidFill>
                  <a:schemeClr val="accent4"/>
                </a:solidFill>
              </a:rPr>
              <a:t>home alone</a:t>
            </a:r>
            <a:endParaRPr lang="en-US" strike="sngStrike" dirty="0">
              <a:solidFill>
                <a:schemeClr val="accent4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45" y="2245045"/>
            <a:ext cx="467731" cy="46773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>
            <a:off x="2857500" y="1988820"/>
            <a:ext cx="858483" cy="811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3830283" y="1731806"/>
            <a:ext cx="619967" cy="4946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286741" y="1514837"/>
            <a:ext cx="120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Int.</a:t>
            </a:r>
            <a:r>
              <a:rPr lang="en-US" sz="800" strike="sngStrike" dirty="0" err="1" smtClean="0"/>
              <a:t>tango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unterhaus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3652385" y="1537175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Anglea.meiers</a:t>
            </a:r>
            <a:endParaRPr lang="en-US" sz="800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364" y="5963062"/>
            <a:ext cx="328696" cy="54417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8089592" y="6011321"/>
            <a:ext cx="1151922" cy="5191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829" y="5963062"/>
            <a:ext cx="355911" cy="481310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8089592" y="5453886"/>
            <a:ext cx="15087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cartoons booklets 1988 flashers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8072439" y="5109210"/>
            <a:ext cx="19527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1991 </a:t>
            </a:r>
            <a:r>
              <a:rPr lang="en-US" sz="900" dirty="0" err="1" smtClean="0"/>
              <a:t>HOMCEI:LUX.CPVA.</a:t>
            </a:r>
            <a:r>
              <a:rPr lang="en-US" sz="900" strike="sngStrike" dirty="0" err="1" smtClean="0"/>
              <a:t>pre</a:t>
            </a:r>
            <a:r>
              <a:rPr lang="en-US" sz="900" strike="sngStrike" dirty="0" smtClean="0"/>
              <a:t>(flashers)</a:t>
            </a:r>
            <a:endParaRPr lang="en-US" sz="900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659" y="5177790"/>
            <a:ext cx="769500" cy="43092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10025218" y="5040630"/>
            <a:ext cx="828941" cy="8448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149" y="5960696"/>
            <a:ext cx="483882" cy="486042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9381129" y="5979788"/>
            <a:ext cx="1151922" cy="5191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747823" y="5944150"/>
            <a:ext cx="1151922" cy="5191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41" y="2764779"/>
            <a:ext cx="1006210" cy="1343342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389686" y="2214696"/>
            <a:ext cx="1680210" cy="2503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43995" y="2642447"/>
            <a:ext cx="1133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 you know medusa?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77" y="5303966"/>
            <a:ext cx="698454" cy="41001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670079" y="5029557"/>
            <a:ext cx="625129" cy="6844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7760970" y="4108121"/>
            <a:ext cx="834390" cy="757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004445" y="4146136"/>
            <a:ext cx="834390" cy="757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245735" y="3764170"/>
            <a:ext cx="560705" cy="51554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5017770" y="3554285"/>
            <a:ext cx="990328" cy="9706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3739547" y="4978995"/>
            <a:ext cx="853923" cy="414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332561" y="5028188"/>
            <a:ext cx="853923" cy="4141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4774177" y="4505128"/>
            <a:ext cx="3298262" cy="751278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251567" y="508455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!1x</a:t>
            </a:r>
            <a:endParaRPr lang="en-US" strike="sngStrike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02" y="3293796"/>
            <a:ext cx="494068" cy="852340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1831839" y="3142805"/>
            <a:ext cx="504773" cy="11369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2514600" y="3371755"/>
            <a:ext cx="476445" cy="3924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467963" y="3086052"/>
            <a:ext cx="326394" cy="4561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514600" y="2955163"/>
            <a:ext cx="571032" cy="26177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698" y="2195056"/>
            <a:ext cx="1402979" cy="1832720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121" y="2163431"/>
            <a:ext cx="828520" cy="549345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9964364" y="2226486"/>
            <a:ext cx="1092306" cy="584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§Stalking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9957090" y="2113447"/>
            <a:ext cx="1924587" cy="1994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269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1226321" y="3324258"/>
            <a:ext cx="237597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 smtClean="0"/>
              <a:t>https://www.fuerniss.de/en/home.html</a:t>
            </a:r>
            <a:endParaRPr lang="en-US" sz="10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78" y="2206109"/>
            <a:ext cx="1036802" cy="9784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803" y="2165084"/>
            <a:ext cx="7961905" cy="101904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19397" y="2206109"/>
            <a:ext cx="1211283" cy="8696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86257" y="183161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529" y="3638032"/>
            <a:ext cx="181004" cy="35896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6323609" y="3394414"/>
            <a:ext cx="930233" cy="774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91117" y="359700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158347" y="3453366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KING.88th.</a:t>
            </a:r>
            <a:r>
              <a:rPr lang="en-US" sz="800" strike="sngStrike" dirty="0" smtClean="0"/>
              <a:t>!kiss</a:t>
            </a:r>
            <a:endParaRPr lang="en-US" sz="8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078" y="3479429"/>
            <a:ext cx="457991" cy="29069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2908" y="3479430"/>
            <a:ext cx="586089" cy="31665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H="1" flipV="1">
            <a:off x="7697762" y="3453366"/>
            <a:ext cx="1861874" cy="543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7601" y="3225513"/>
            <a:ext cx="2078207" cy="131879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155" y="4091501"/>
            <a:ext cx="1748631" cy="1377539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243259" y="4263242"/>
            <a:ext cx="2283712" cy="1205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46369" y="4842102"/>
            <a:ext cx="5781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Was not there</a:t>
            </a:r>
            <a:r>
              <a:rPr lang="en-US" dirty="0" smtClean="0"/>
              <a:t>; </a:t>
            </a:r>
            <a:r>
              <a:rPr lang="en-US" dirty="0" err="1" smtClean="0"/>
              <a:t>Ausshcit.ZOLL.screws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41 !</a:t>
            </a:r>
            <a:r>
              <a:rPr lang="en-US" dirty="0" err="1" smtClean="0"/>
              <a:t>HOMCEI:NOTAR:MOTHER:ur_ur_omi</a:t>
            </a:r>
            <a:r>
              <a:rPr lang="en-US" dirty="0" smtClean="0"/>
              <a:t>: </a:t>
            </a:r>
            <a:r>
              <a:rPr lang="en-US" strike="sngStrike" dirty="0" smtClean="0"/>
              <a:t>was there in chair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6096000" y="5011387"/>
            <a:ext cx="852533" cy="59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323609" y="4639510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Funriss</a:t>
            </a:r>
            <a:endParaRPr lang="en-US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-7516323" y="1007031"/>
            <a:ext cx="221761" cy="2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itchell &amp; Ness Orlando Magic Hardwood Classics Basic ..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9255" y="5469040"/>
            <a:ext cx="402911" cy="40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Straight Connector 51"/>
          <p:cNvCxnSpPr/>
          <p:nvPr/>
        </p:nvCxnSpPr>
        <p:spPr>
          <a:xfrm>
            <a:off x="3619230" y="5488433"/>
            <a:ext cx="727139" cy="383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414450" y="5475488"/>
            <a:ext cx="5460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Borrowed</a:t>
            </a:r>
            <a:r>
              <a:rPr lang="en-US" dirty="0" smtClean="0"/>
              <a:t> </a:t>
            </a:r>
            <a:r>
              <a:rPr lang="en-US" dirty="0" err="1" smtClean="0"/>
              <a:t>Pengon:Base:Paul:ShoppingCart:employe</a:t>
            </a:r>
            <a:r>
              <a:rPr lang="en-US" dirty="0" smtClean="0"/>
              <a:t>: Joel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09" y="3424116"/>
            <a:ext cx="352172" cy="524431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6722006" y="3371943"/>
            <a:ext cx="930233" cy="774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203272" y="6014890"/>
            <a:ext cx="8924680" cy="5545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993878" y="2450996"/>
            <a:ext cx="930233" cy="7745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30680" y="1686296"/>
            <a:ext cx="253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FEDERAL</a:t>
            </a:r>
            <a:r>
              <a:rPr lang="en-US" dirty="0" smtClean="0"/>
              <a:t> </a:t>
            </a:r>
            <a:r>
              <a:rPr lang="en-US" strike="sngStrike" dirty="0" err="1" smtClean="0"/>
              <a:t>screws.custom</a:t>
            </a:r>
            <a:r>
              <a:rPr lang="en-US" dirty="0" err="1" smtClean="0"/>
              <a:t>s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3922" y="1582684"/>
            <a:ext cx="865564" cy="549272"/>
          </a:xfrm>
          <a:prstGeom prst="rect">
            <a:avLst/>
          </a:prstGeom>
        </p:spPr>
      </p:pic>
      <p:cxnSp>
        <p:nvCxnSpPr>
          <p:cNvPr id="67" name="Straight Arrow Connector 66"/>
          <p:cNvCxnSpPr/>
          <p:nvPr/>
        </p:nvCxnSpPr>
        <p:spPr>
          <a:xfrm flipV="1">
            <a:off x="5665612" y="1853686"/>
            <a:ext cx="1521510" cy="11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28359" y="1698917"/>
            <a:ext cx="31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Marco Father; </a:t>
            </a:r>
            <a:r>
              <a:rPr lang="en-US" b="1" dirty="0" smtClean="0"/>
              <a:t>FEDERAL COURT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2038754" y="1496981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VP GERMANY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7316586" y="1523151"/>
            <a:ext cx="18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</a:t>
            </a:r>
            <a:r>
              <a:rPr lang="en-US" dirty="0" err="1" smtClean="0"/>
              <a:t>Septermber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512279" y="6113067"/>
            <a:ext cx="6878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While searching for </a:t>
            </a:r>
            <a:r>
              <a:rPr lang="en-US" sz="800" strike="sngStrike" dirty="0" err="1" smtClean="0"/>
              <a:t>federl</a:t>
            </a:r>
            <a:r>
              <a:rPr lang="en-US" sz="800" strike="sngStrike" dirty="0" smtClean="0"/>
              <a:t> court;  remote calls </a:t>
            </a:r>
            <a:r>
              <a:rPr lang="en-US" sz="800" strike="sngStrike" dirty="0" err="1" smtClean="0"/>
              <a:t>confogijto</a:t>
            </a:r>
            <a:r>
              <a:rPr lang="en-US" sz="800" strike="sngStrike" dirty="0" smtClean="0"/>
              <a:t> to stomach(medical access to body)</a:t>
            </a:r>
          </a:p>
          <a:p>
            <a:r>
              <a:rPr lang="en-US" sz="800" dirty="0" smtClean="0"/>
              <a:t>Stomach eggs;  boner;  LISA-&gt;BONER</a:t>
            </a:r>
          </a:p>
          <a:p>
            <a:r>
              <a:rPr lang="en-US" sz="800" dirty="0" err="1" smtClean="0"/>
              <a:t>Assuem</a:t>
            </a:r>
            <a:r>
              <a:rPr lang="en-US" sz="800" dirty="0" smtClean="0"/>
              <a:t>: Process to Stomach twisting and/or, </a:t>
            </a:r>
            <a:r>
              <a:rPr lang="en-US" sz="800" dirty="0" err="1" smtClean="0"/>
              <a:t>genated</a:t>
            </a:r>
            <a:r>
              <a:rPr lang="en-US" sz="800" dirty="0" smtClean="0"/>
              <a:t> boner(</a:t>
            </a:r>
            <a:r>
              <a:rPr lang="en-US" sz="800" dirty="0" err="1" smtClean="0"/>
              <a:t>erectoin</a:t>
            </a:r>
            <a:r>
              <a:rPr lang="en-US" sz="800" dirty="0" smtClean="0"/>
              <a:t>) -&gt; THEFT.41.WW2   </a:t>
            </a:r>
            <a:r>
              <a:rPr lang="en-US" sz="800" dirty="0" err="1" smtClean="0"/>
              <a:t>phil.JFK.MLK</a:t>
            </a:r>
            <a:r>
              <a:rPr lang="en-US" sz="800" dirty="0" smtClean="0"/>
              <a:t>. BLUE FISH COURT(MATT)   boner is </a:t>
            </a:r>
            <a:r>
              <a:rPr lang="en-US" sz="800" dirty="0" err="1" smtClean="0"/>
              <a:t>jason</a:t>
            </a:r>
            <a:r>
              <a:rPr lang="en-US" sz="800" dirty="0" smtClean="0"/>
              <a:t> in drunk. [x] no</a:t>
            </a:r>
          </a:p>
          <a:p>
            <a:r>
              <a:rPr lang="en-US" sz="800" dirty="0" smtClean="0"/>
              <a:t>Blond Drunk</a:t>
            </a:r>
          </a:p>
          <a:p>
            <a:r>
              <a:rPr lang="en-US" sz="800" dirty="0" smtClean="0"/>
              <a:t>Matt</a:t>
            </a:r>
            <a:endParaRPr lang="en-US" sz="800" dirty="0"/>
          </a:p>
        </p:txBody>
      </p:sp>
      <p:sp>
        <p:nvSpPr>
          <p:cNvPr id="74" name="Cube 73"/>
          <p:cNvSpPr/>
          <p:nvPr/>
        </p:nvSpPr>
        <p:spPr>
          <a:xfrm>
            <a:off x="453404" y="5717081"/>
            <a:ext cx="916649" cy="1103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1512279" y="6269017"/>
            <a:ext cx="7116420" cy="333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1458994" y="6583176"/>
            <a:ext cx="7322105" cy="171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512279" y="6518282"/>
            <a:ext cx="518401" cy="297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771479" y="6527821"/>
            <a:ext cx="4208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Suspect: </a:t>
            </a:r>
            <a:r>
              <a:rPr lang="en-US" dirty="0" smtClean="0"/>
              <a:t>? VIRINGIA MLK</a:t>
            </a:r>
            <a:r>
              <a:rPr lang="en-US" sz="800" strike="sngStrike" dirty="0" smtClean="0"/>
              <a:t>(touch; </a:t>
            </a:r>
            <a:r>
              <a:rPr lang="en-US" sz="800" strike="sngStrike" dirty="0" err="1" smtClean="0"/>
              <a:t>tivoli</a:t>
            </a:r>
            <a:r>
              <a:rPr lang="en-US" sz="800" strike="sngStrike" dirty="0" smtClean="0"/>
              <a:t> framework remote control)</a:t>
            </a:r>
            <a:endParaRPr lang="en-US" sz="800" strike="sngStrike" dirty="0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1924111" y="6653456"/>
            <a:ext cx="971489" cy="175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217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9957090" y="1565720"/>
            <a:ext cx="102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J-10</a:t>
            </a:r>
            <a:endParaRPr lang="en-US" sz="4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484" y="2228557"/>
            <a:ext cx="210408" cy="14001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3534484" y="2022818"/>
            <a:ext cx="210408" cy="59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651221"/>
            <a:ext cx="1295403" cy="152400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656" y="1728520"/>
            <a:ext cx="1751156" cy="1369404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1402695" y="2989351"/>
            <a:ext cx="1908211" cy="2841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7755543" y="4105873"/>
            <a:ext cx="12089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school pizza </a:t>
            </a:r>
            <a:r>
              <a:rPr lang="en-US" sz="800" strike="sngStrike" dirty="0" err="1" smtClean="0"/>
              <a:t>aluminu</a:t>
            </a:r>
            <a:r>
              <a:rPr lang="en-US" sz="800" strike="sngStrike" dirty="0" smtClean="0"/>
              <a:t> foil</a:t>
            </a:r>
            <a:endParaRPr lang="en-US" sz="800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519" y="3786960"/>
            <a:ext cx="639953" cy="85327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395190" y="2760456"/>
            <a:ext cx="5765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HOMICDIE:LUX:KING:PHYCIATIRCTOWN:</a:t>
            </a:r>
            <a:r>
              <a:rPr lang="en-US" strike="sngStrike" dirty="0" err="1" smtClean="0"/>
              <a:t>lawnhole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wiesloch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Phd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laudgenbroechen</a:t>
            </a:r>
            <a:endParaRPr lang="en-US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6291392" y="3729382"/>
            <a:ext cx="1334024" cy="9684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709160" y="1919663"/>
            <a:ext cx="200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NAVY.SAYLOR.</a:t>
            </a:r>
            <a:r>
              <a:rPr lang="en-US" strike="sngStrike" dirty="0" err="1" smtClean="0"/>
              <a:t>tyson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63" y="1704844"/>
            <a:ext cx="751586" cy="75158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920" y="1719509"/>
            <a:ext cx="693799" cy="69379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741496" y="1612392"/>
            <a:ext cx="1903056" cy="9123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332014" y="1583542"/>
            <a:ext cx="1903056" cy="9123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466912" y="3893637"/>
            <a:ext cx="17392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September</a:t>
            </a:r>
          </a:p>
          <a:p>
            <a:r>
              <a:rPr lang="en-US" dirty="0"/>
              <a:t>-</a:t>
            </a:r>
            <a:endParaRPr lang="en-US" dirty="0" smtClean="0"/>
          </a:p>
          <a:p>
            <a:r>
              <a:rPr lang="en-US" dirty="0" smtClean="0"/>
              <a:t>1990 January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542" y="3858827"/>
            <a:ext cx="1895475" cy="8096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389" y="4748144"/>
            <a:ext cx="1895475" cy="8096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049" y="5207074"/>
            <a:ext cx="661917" cy="7013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144" y="3128089"/>
            <a:ext cx="1274177" cy="63708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920740" y="3543300"/>
            <a:ext cx="1931670" cy="14173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925" y="5028353"/>
            <a:ext cx="383934" cy="4466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6" y="3371185"/>
            <a:ext cx="2362441" cy="177183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9156" y="5318585"/>
            <a:ext cx="2341386" cy="153941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460375" y="3543300"/>
            <a:ext cx="1962785" cy="1663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54330" y="5318585"/>
            <a:ext cx="1837616" cy="1105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3534484" y="4816967"/>
            <a:ext cx="568886" cy="829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804" y="5326100"/>
            <a:ext cx="593577" cy="392364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4709160" y="5152956"/>
            <a:ext cx="1211580" cy="117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351567" y="5244715"/>
            <a:ext cx="1515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: I have to go my sister is going</a:t>
            </a:r>
          </a:p>
          <a:p>
            <a:r>
              <a:rPr lang="en-US" sz="800" strike="sngStrike" dirty="0" smtClean="0"/>
              <a:t>To Paul </a:t>
            </a:r>
            <a:r>
              <a:rPr lang="en-US" sz="800" strike="sngStrike" dirty="0" err="1" smtClean="0"/>
              <a:t>Abudul</a:t>
            </a:r>
            <a:r>
              <a:rPr lang="en-US" sz="800" strike="sngStrike" dirty="0" smtClean="0"/>
              <a:t> back up dancers</a:t>
            </a:r>
            <a:endParaRPr lang="en-US" sz="800" strike="sngStrike" dirty="0"/>
          </a:p>
        </p:txBody>
      </p:sp>
      <p:sp>
        <p:nvSpPr>
          <p:cNvPr id="52" name="Rectangle 51"/>
          <p:cNvSpPr/>
          <p:nvPr/>
        </p:nvSpPr>
        <p:spPr>
          <a:xfrm>
            <a:off x="4663148" y="5439560"/>
            <a:ext cx="2160311" cy="827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4771804" y="4960620"/>
            <a:ext cx="244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VRINGIA.MARY.</a:t>
            </a:r>
            <a:r>
              <a:rPr lang="en-US" sz="800" strike="sngStrike" dirty="0" err="1" smtClean="0"/>
              <a:t>bruneete.madonna</a:t>
            </a:r>
            <a:endParaRPr lang="en-US" sz="800" strike="sngStrike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352" y="5480883"/>
            <a:ext cx="1905000" cy="142875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 flipV="1">
            <a:off x="2423160" y="6057900"/>
            <a:ext cx="1972030" cy="5372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908" y="5556921"/>
            <a:ext cx="1880049" cy="126251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733" y="5899697"/>
            <a:ext cx="1703617" cy="85180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4100439" y="6019588"/>
            <a:ext cx="5446040" cy="506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4912594" y="2461321"/>
            <a:ext cx="2749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!NAME CHANGE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7084013" y="2364030"/>
            <a:ext cx="1343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Hard-to-find</a:t>
            </a:r>
            <a:endParaRPr lang="en-US" strike="sngStrike" dirty="0"/>
          </a:p>
        </p:txBody>
      </p:sp>
      <p:cxnSp>
        <p:nvCxnSpPr>
          <p:cNvPr id="19458" name="Straight Connector 19457"/>
          <p:cNvCxnSpPr/>
          <p:nvPr/>
        </p:nvCxnSpPr>
        <p:spPr>
          <a:xfrm flipH="1">
            <a:off x="5774707" y="1472124"/>
            <a:ext cx="1205213" cy="35418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7721533" y="1568691"/>
            <a:ext cx="1205213" cy="35418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2" name="TextBox 19461"/>
          <p:cNvSpPr txBox="1"/>
          <p:nvPr/>
        </p:nvSpPr>
        <p:spPr>
          <a:xfrm>
            <a:off x="5864545" y="3464285"/>
            <a:ext cx="2472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r>
              <a:rPr lang="en-US" strike="sngStrike" dirty="0" smtClean="0"/>
              <a:t>.”Sack Lunch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19465" name="Picture 1946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673" y="1645494"/>
            <a:ext cx="966358" cy="643067"/>
          </a:xfrm>
          <a:prstGeom prst="rect">
            <a:avLst/>
          </a:prstGeom>
        </p:spPr>
      </p:pic>
      <p:sp>
        <p:nvSpPr>
          <p:cNvPr id="19467" name="Rectangle 19466"/>
          <p:cNvSpPr/>
          <p:nvPr/>
        </p:nvSpPr>
        <p:spPr>
          <a:xfrm>
            <a:off x="8456594" y="2212556"/>
            <a:ext cx="130516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school fieldtrip bus </a:t>
            </a:r>
            <a:r>
              <a:rPr lang="en-US" sz="800" strike="sngStrike" dirty="0" err="1" smtClean="0"/>
              <a:t>mexico</a:t>
            </a:r>
            <a:endParaRPr lang="en-US" sz="800" strike="sngStrike" dirty="0"/>
          </a:p>
        </p:txBody>
      </p:sp>
      <p:sp>
        <p:nvSpPr>
          <p:cNvPr id="19468" name="TextBox 19467"/>
          <p:cNvSpPr txBox="1"/>
          <p:nvPr/>
        </p:nvSpPr>
        <p:spPr>
          <a:xfrm>
            <a:off x="8526200" y="2308550"/>
            <a:ext cx="13292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 spy </a:t>
            </a:r>
            <a:r>
              <a:rPr lang="en-US" sz="800" dirty="0" err="1" smtClean="0"/>
              <a:t>recardo</a:t>
            </a:r>
            <a:r>
              <a:rPr lang="en-US" sz="800" dirty="0" smtClean="0"/>
              <a:t> 41.§Assualt</a:t>
            </a:r>
            <a:endParaRPr lang="en-US" sz="800" dirty="0"/>
          </a:p>
        </p:txBody>
      </p:sp>
      <p:cxnSp>
        <p:nvCxnSpPr>
          <p:cNvPr id="19470" name="Straight Connector 19469"/>
          <p:cNvCxnSpPr/>
          <p:nvPr/>
        </p:nvCxnSpPr>
        <p:spPr>
          <a:xfrm flipV="1">
            <a:off x="8926746" y="2104329"/>
            <a:ext cx="503004" cy="444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880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976" y="3645520"/>
            <a:ext cx="2341386" cy="1539415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5554980" y="3479891"/>
            <a:ext cx="1211580" cy="1173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172" y="3807818"/>
            <a:ext cx="1905000" cy="1428750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 flipV="1">
            <a:off x="3268980" y="4384835"/>
            <a:ext cx="1972030" cy="53721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21" y="3541269"/>
            <a:ext cx="2865840" cy="1432921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4913476" y="4051399"/>
            <a:ext cx="5446040" cy="731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79" y="2022407"/>
            <a:ext cx="610297" cy="973732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565910" y="3437078"/>
            <a:ext cx="8510159" cy="5068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504" y="1710794"/>
            <a:ext cx="2221775" cy="14811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463040" y="3052507"/>
            <a:ext cx="448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strike="sngStrike" dirty="0" smtClean="0"/>
              <a:t>bitcoin.facebook.</a:t>
            </a:r>
            <a:r>
              <a:rPr lang="en-US" dirty="0" smtClean="0"/>
              <a:t>NAME CHANE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7200900" y="1828800"/>
            <a:ext cx="1874520" cy="891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291590" y="2022407"/>
            <a:ext cx="805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573396" y="3068689"/>
            <a:ext cx="25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Onsite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afternood</a:t>
            </a:r>
            <a:r>
              <a:rPr lang="en-US" strike="sngStrike" dirty="0" smtClean="0"/>
              <a:t> school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1543050" y="5393377"/>
            <a:ext cx="343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ATOMLCOCK</a:t>
            </a:r>
            <a:r>
              <a:rPr lang="en-US" strike="sngStrike" dirty="0" smtClean="0"/>
              <a:t>(apple: hey trail trash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88673" y="5393377"/>
            <a:ext cx="100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!ROBERT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77" y="5035568"/>
            <a:ext cx="927766" cy="134874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5592336" y="5184935"/>
            <a:ext cx="2076943" cy="13301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7326630" y="2880360"/>
            <a:ext cx="1588770" cy="599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211580" y="1756250"/>
            <a:ext cx="1033891" cy="724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an 64"/>
          <p:cNvSpPr/>
          <p:nvPr/>
        </p:nvSpPr>
        <p:spPr>
          <a:xfrm>
            <a:off x="8915400" y="5393377"/>
            <a:ext cx="765810" cy="112172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8641499" y="6576247"/>
            <a:ext cx="17508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nonPoliceLanaugeadd</a:t>
            </a:r>
            <a:r>
              <a:rPr lang="en-US" sz="800" strike="sngStrike" dirty="0" err="1" smtClean="0"/>
              <a:t>.linsti</a:t>
            </a:r>
            <a:r>
              <a:rPr lang="en-US" sz="800" strike="sngStrike" dirty="0" smtClean="0"/>
              <a:t>(trailer**)</a:t>
            </a:r>
            <a:endParaRPr lang="en-US" sz="800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91" y="5393377"/>
            <a:ext cx="1611379" cy="90237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9518322" y="5024045"/>
            <a:ext cx="2460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CPVA:HOMICID:KRYSTAL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891540" y="6080760"/>
            <a:ext cx="2836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Mother: </a:t>
            </a:r>
            <a:r>
              <a:rPr lang="en-US" sz="800" dirty="0" err="1" smtClean="0"/>
              <a:t>Desion</a:t>
            </a:r>
            <a:r>
              <a:rPr lang="en-US" sz="800" dirty="0" smtClean="0"/>
              <a:t>; Spanish for math</a:t>
            </a:r>
          </a:p>
          <a:p>
            <a:r>
              <a:rPr lang="en-US" sz="800" dirty="0" err="1" smtClean="0"/>
              <a:t>Fatehr</a:t>
            </a:r>
            <a:r>
              <a:rPr lang="en-US" sz="800" dirty="0" smtClean="0"/>
              <a:t>: </a:t>
            </a:r>
            <a:r>
              <a:rPr lang="en-US" sz="800" dirty="0" err="1" smtClean="0"/>
              <a:t>Constuaotn</a:t>
            </a:r>
            <a:r>
              <a:rPr lang="en-US" sz="800" dirty="0" smtClean="0"/>
              <a:t> Court </a:t>
            </a:r>
            <a:r>
              <a:rPr lang="en-US" sz="800" dirty="0" err="1" smtClean="0"/>
              <a:t>Violaiont</a:t>
            </a:r>
            <a:r>
              <a:rPr lang="en-US" sz="800" dirty="0" smtClean="0"/>
              <a:t>(joes mother): letters format</a:t>
            </a:r>
            <a:endParaRPr lang="en-US" sz="800" dirty="0"/>
          </a:p>
        </p:txBody>
      </p:sp>
      <p:cxnSp>
        <p:nvCxnSpPr>
          <p:cNvPr id="71" name="Straight Connector 70"/>
          <p:cNvCxnSpPr>
            <a:stCxn id="69" idx="1"/>
          </p:cNvCxnSpPr>
          <p:nvPr/>
        </p:nvCxnSpPr>
        <p:spPr>
          <a:xfrm flipV="1">
            <a:off x="891540" y="5932170"/>
            <a:ext cx="1205335" cy="317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1291590" y="6080760"/>
            <a:ext cx="1520190" cy="495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n 73"/>
          <p:cNvSpPr/>
          <p:nvPr/>
        </p:nvSpPr>
        <p:spPr>
          <a:xfrm>
            <a:off x="227578" y="2644479"/>
            <a:ext cx="1072660" cy="18716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418855" y="2118624"/>
            <a:ext cx="712779" cy="30900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71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31720" y="1874520"/>
            <a:ext cx="787527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331720" y="2895600"/>
            <a:ext cx="7875270" cy="3459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3177540" y="3931920"/>
            <a:ext cx="857250" cy="21717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3989070" y="4686300"/>
            <a:ext cx="857250" cy="15430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/>
          <p:cNvSpPr/>
          <p:nvPr/>
        </p:nvSpPr>
        <p:spPr>
          <a:xfrm>
            <a:off x="4846320" y="5326379"/>
            <a:ext cx="857250" cy="96583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/>
          <p:cNvSpPr/>
          <p:nvPr/>
        </p:nvSpPr>
        <p:spPr>
          <a:xfrm>
            <a:off x="5812155" y="5659756"/>
            <a:ext cx="857250" cy="5695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6669405" y="5659756"/>
            <a:ext cx="857250" cy="5695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7580947" y="5722620"/>
            <a:ext cx="857250" cy="5695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6" y="1651221"/>
            <a:ext cx="609750" cy="71735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3" y="1590369"/>
            <a:ext cx="1021457" cy="79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5326" y="2368574"/>
            <a:ext cx="1246354" cy="146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872740" y="3480375"/>
            <a:ext cx="6446520" cy="246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31675" y="2880360"/>
            <a:ext cx="1614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Visual </a:t>
            </a:r>
            <a:r>
              <a:rPr lang="en-US" sz="800" strike="sngStrike" dirty="0" err="1" smtClean="0"/>
              <a:t>motocyles</a:t>
            </a:r>
            <a:endParaRPr lang="en-US" sz="800" strike="sngStrike" dirty="0" smtClean="0"/>
          </a:p>
          <a:p>
            <a:r>
              <a:rPr lang="en-US" sz="800" dirty="0" err="1" smtClean="0"/>
              <a:t>Auste</a:t>
            </a:r>
            <a:r>
              <a:rPr lang="en-US" sz="800" dirty="0" smtClean="0"/>
              <a:t> 2020 August2023</a:t>
            </a:r>
          </a:p>
          <a:p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Reductoin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smtClean="0"/>
              <a:t>Roth.ibm.dmiler.apple.Davidson</a:t>
            </a:r>
            <a:r>
              <a:rPr lang="en-US" sz="800" dirty="0" smtClean="0"/>
              <a:t>.*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427332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>
            <a:off x="2399278" y="3227409"/>
            <a:ext cx="1072660" cy="187165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590555" y="2701554"/>
            <a:ext cx="712779" cy="3090087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9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4250503">
            <a:off x="1759859" y="3414505"/>
            <a:ext cx="1443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Thoms</a:t>
            </a:r>
            <a:r>
              <a:rPr lang="en-US" sz="800" dirty="0" smtClean="0"/>
              <a:t>-is-dieter: Pass-through</a:t>
            </a:r>
            <a:endParaRPr lang="en-US" sz="8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116882" y="2534828"/>
            <a:ext cx="714460" cy="20600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72" y="4199403"/>
            <a:ext cx="1499340" cy="79091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096000" y="3348990"/>
            <a:ext cx="1596390" cy="2320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17520" y="2346720"/>
            <a:ext cx="3557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</a:t>
            </a:r>
            <a:r>
              <a:rPr lang="en-US" strike="sngStrike" dirty="0" smtClean="0"/>
              <a:t>spy </a:t>
            </a:r>
            <a:r>
              <a:rPr lang="en-US" strike="sngStrike" dirty="0" err="1" smtClean="0"/>
              <a:t>ricard</a:t>
            </a:r>
            <a:r>
              <a:rPr lang="en-US" strike="sngStrike" dirty="0" smtClean="0"/>
              <a:t> </a:t>
            </a:r>
            <a:r>
              <a:rPr lang="en-US" dirty="0" smtClean="0"/>
              <a:t>AUSCWITZ </a:t>
            </a:r>
            <a:r>
              <a:rPr lang="en-US" dirty="0" err="1" smtClean="0"/>
              <a:t>dagberer</a:t>
            </a:r>
            <a:endParaRPr lang="en-US" dirty="0" smtClean="0"/>
          </a:p>
          <a:p>
            <a:r>
              <a:rPr lang="en-US" strike="sngStrike" dirty="0" err="1" smtClean="0"/>
              <a:t>iForgot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9574904" y="2268303"/>
            <a:ext cx="2530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smtClean="0"/>
              <a:t>teen </a:t>
            </a:r>
            <a:r>
              <a:rPr lang="en-US" strike="sngStrike" dirty="0" err="1" smtClean="0"/>
              <a:t>boosk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collectoin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118" y="3661526"/>
            <a:ext cx="1866667" cy="186666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578" y="3695583"/>
            <a:ext cx="1175261" cy="183261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469630" y="3039359"/>
            <a:ext cx="1846821" cy="39100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574904" y="3227409"/>
            <a:ext cx="1668704" cy="26476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370" y="1633469"/>
            <a:ext cx="914400" cy="13716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flipH="1">
            <a:off x="5145468" y="1700389"/>
            <a:ext cx="392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CPVA.ATOMCLOIC(41</a:t>
            </a:r>
            <a:r>
              <a:rPr lang="en-US" strike="sngStrike" dirty="0" smtClean="0"/>
              <a:t>.Tyson calls)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874770" y="1817370"/>
            <a:ext cx="765810" cy="35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3097530" y="2070505"/>
            <a:ext cx="2919990" cy="1735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887933" y="1598957"/>
            <a:ext cx="101021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ENGLISH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10519410" y="1603535"/>
            <a:ext cx="113204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ENGLISCH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0409256" y="194133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4.0(D)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866047" y="1955496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C(3.0)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378260" y="1377964"/>
            <a:ext cx="38763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SQ:HOMICIDE:MAYOR:PREA:</a:t>
            </a:r>
            <a:r>
              <a:rPr lang="en-US" sz="1000" strike="sngStrike" dirty="0" err="1" smtClean="0"/>
              <a:t>reazors</a:t>
            </a:r>
            <a:r>
              <a:rPr lang="en-US" sz="1000" dirty="0" err="1" smtClean="0"/>
              <a:t>.VIGRING.KING.</a:t>
            </a:r>
            <a:r>
              <a:rPr lang="en-US" sz="1000" strike="sngStrike" dirty="0" err="1" smtClean="0"/>
              <a:t>arhtuy</a:t>
            </a:r>
            <a:r>
              <a:rPr lang="en-US" sz="1000" strike="sngStrike" dirty="0" smtClean="0"/>
              <a:t> razor phone</a:t>
            </a:r>
            <a:endParaRPr lang="en-US" sz="10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8224247" y="15752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927205" y="15668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0561694" y="2655246"/>
            <a:ext cx="1543646" cy="33780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DEUTSCH(ESL)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561694" y="3145796"/>
            <a:ext cx="1543646" cy="33780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DEUTSCH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58" y="4239131"/>
            <a:ext cx="863828" cy="102736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99" y="2758628"/>
            <a:ext cx="595573" cy="84900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2" y="5669280"/>
            <a:ext cx="1600253" cy="102873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320040" y="2655246"/>
            <a:ext cx="1623060" cy="1150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67094" y="4199403"/>
            <a:ext cx="1246221" cy="1172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13062" y="5669280"/>
            <a:ext cx="1929768" cy="1028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94642" y="2171700"/>
            <a:ext cx="6046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!FINISHED</a:t>
            </a:r>
            <a:endParaRPr lang="en-US" sz="800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22050" y="2067222"/>
            <a:ext cx="716919" cy="47944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938" y="6092189"/>
            <a:ext cx="298255" cy="447383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4263390" y="6092189"/>
            <a:ext cx="1074420" cy="447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176170" y="4993036"/>
            <a:ext cx="5533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 </a:t>
            </a:r>
            <a:r>
              <a:rPr lang="en-US" dirty="0" err="1" smtClean="0"/>
              <a:t>SQ.nonPolceTV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2014 ATOMCLOCI(CPVA.1D8723.nonPocieTV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iam</a:t>
            </a:r>
            <a:r>
              <a:rPr lang="en-US" strike="sngStrike" dirty="0" smtClean="0"/>
              <a:t> on </a:t>
            </a:r>
            <a:r>
              <a:rPr lang="en-US" strike="sngStrike" dirty="0" err="1" smtClean="0"/>
              <a:t>tv</a:t>
            </a:r>
            <a:r>
              <a:rPr lang="en-US" dirty="0" smtClean="0"/>
              <a:t>))</a:t>
            </a:r>
          </a:p>
          <a:p>
            <a:r>
              <a:rPr lang="en-US" dirty="0"/>
              <a:t>	</a:t>
            </a:r>
            <a:r>
              <a:rPr lang="en-US" dirty="0" smtClean="0"/>
              <a:t>	[x] no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9" y="1537531"/>
            <a:ext cx="1943100" cy="108585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7692390" y="5791641"/>
            <a:ext cx="2887558" cy="906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0687050" y="6092189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Hard-to-find</a:t>
            </a:r>
            <a:endParaRPr lang="en-US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261" y="2414905"/>
            <a:ext cx="290497" cy="43653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8593578" y="2306942"/>
            <a:ext cx="799461" cy="5172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1213510" y="1955380"/>
            <a:ext cx="799461" cy="5172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1099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331720" y="1874520"/>
            <a:ext cx="7875270" cy="800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2331720" y="2895600"/>
            <a:ext cx="7875270" cy="34594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3177540" y="3931920"/>
            <a:ext cx="857250" cy="21717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3989070" y="4686300"/>
            <a:ext cx="857250" cy="15430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/>
          <p:cNvSpPr/>
          <p:nvPr/>
        </p:nvSpPr>
        <p:spPr>
          <a:xfrm>
            <a:off x="4846320" y="5326379"/>
            <a:ext cx="857250" cy="96583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Cube 61"/>
          <p:cNvSpPr/>
          <p:nvPr/>
        </p:nvSpPr>
        <p:spPr>
          <a:xfrm>
            <a:off x="5812155" y="5659756"/>
            <a:ext cx="857250" cy="5695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6669405" y="5659756"/>
            <a:ext cx="857250" cy="5695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ube 63"/>
          <p:cNvSpPr/>
          <p:nvPr/>
        </p:nvSpPr>
        <p:spPr>
          <a:xfrm>
            <a:off x="7580947" y="5722620"/>
            <a:ext cx="857250" cy="56959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6" y="1651221"/>
            <a:ext cx="609750" cy="71735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3" y="1590369"/>
            <a:ext cx="1021457" cy="79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5326" y="2368574"/>
            <a:ext cx="1246354" cy="146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872740" y="3480375"/>
            <a:ext cx="6446520" cy="2468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975" y="2529840"/>
            <a:ext cx="1607449" cy="950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897" y="3278420"/>
            <a:ext cx="171429" cy="27619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460375" y="3108960"/>
            <a:ext cx="636905" cy="445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12775" y="3261360"/>
            <a:ext cx="636905" cy="4456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7975" y="4034790"/>
            <a:ext cx="1941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SQ.CPVA.</a:t>
            </a:r>
            <a:r>
              <a:rPr lang="en-US" sz="800" strike="sngStrike" dirty="0" err="1" smtClean="0"/>
              <a:t>mapping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460375" y="4594860"/>
            <a:ext cx="1254125" cy="60579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771015" y="4581407"/>
            <a:ext cx="290195" cy="605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07130" y="4581407"/>
            <a:ext cx="290195" cy="6057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771015" y="4686300"/>
            <a:ext cx="240665" cy="1980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88" y="4654221"/>
            <a:ext cx="774382" cy="4870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433" y="4662921"/>
            <a:ext cx="522112" cy="35011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1" y="5538952"/>
            <a:ext cx="953453" cy="64848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07130" y="5457825"/>
            <a:ext cx="1320834" cy="897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633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678" y="5432829"/>
            <a:ext cx="810822" cy="10837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080" y="4011699"/>
            <a:ext cx="876300" cy="8763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4846320" y="4011699"/>
            <a:ext cx="1520190" cy="1604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632" y="1756890"/>
            <a:ext cx="469492" cy="69913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185343" y="1733786"/>
            <a:ext cx="270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SQ.Auschwitz</a:t>
            </a:r>
            <a:r>
              <a:rPr lang="en-US" dirty="0" err="1" smtClean="0"/>
              <a:t>JFK</a:t>
            </a:r>
            <a:r>
              <a:rPr lang="en-US" dirty="0" smtClean="0"/>
              <a:t>(</a:t>
            </a:r>
            <a:r>
              <a:rPr lang="en-US" strike="sngStrike" dirty="0" err="1" smtClean="0"/>
              <a:t>jim</a:t>
            </a:r>
            <a:r>
              <a:rPr lang="en-US" strike="sngStrike" dirty="0" smtClean="0"/>
              <a:t>/john)</a:t>
            </a:r>
            <a:endParaRPr lang="en-US" dirty="0" smtClean="0"/>
          </a:p>
          <a:p>
            <a:r>
              <a:rPr lang="en-US" dirty="0" err="1" smtClean="0"/>
              <a:t>Selisky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2766060" y="4011699"/>
            <a:ext cx="1383030" cy="1146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139020" y="1809694"/>
            <a:ext cx="2240280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18" y="1658515"/>
            <a:ext cx="1686560" cy="9486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2377440" y="5282161"/>
            <a:ext cx="458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Vice </a:t>
            </a:r>
            <a:r>
              <a:rPr lang="en-US" dirty="0" err="1" smtClean="0"/>
              <a:t>Germany.KING.</a:t>
            </a:r>
            <a:r>
              <a:rPr lang="en-US" strike="sngStrike" dirty="0" err="1" smtClean="0"/>
              <a:t>Leopoldshafen.Pirate</a:t>
            </a:r>
            <a:r>
              <a:rPr lang="en-US" dirty="0" smtClean="0"/>
              <a:t> </a:t>
            </a:r>
            <a:r>
              <a:rPr lang="en-US" strike="sngStrike" dirty="0" smtClean="0"/>
              <a:t>Party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778" y="2243036"/>
            <a:ext cx="431482" cy="43148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2377440" y="3888047"/>
            <a:ext cx="7631060" cy="397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786" y="1825596"/>
            <a:ext cx="423675" cy="630429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5316310" y="1589934"/>
            <a:ext cx="754380" cy="1017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4563359" y="1508430"/>
            <a:ext cx="754380" cy="1017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312" y="5560854"/>
            <a:ext cx="501216" cy="82772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4362" y="1772497"/>
            <a:ext cx="876300" cy="8763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8458200" y="2140811"/>
            <a:ext cx="1449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Daniel ?</a:t>
            </a:r>
            <a:endParaRPr lang="en-US" strike="sngStrike" dirty="0"/>
          </a:p>
          <a:p>
            <a:r>
              <a:rPr lang="en-US" dirty="0" err="1" smtClean="0"/>
              <a:t>Bosie</a:t>
            </a:r>
            <a:r>
              <a:rPr lang="en-US" dirty="0" smtClean="0"/>
              <a:t>, </a:t>
            </a:r>
            <a:r>
              <a:rPr lang="en-US" dirty="0" err="1" smtClean="0"/>
              <a:t>Idahoe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538210" y="1756891"/>
            <a:ext cx="3555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!HOMICIDE:AUSLAENDER:AUSCHITZ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8357643" y="2607205"/>
            <a:ext cx="1245446" cy="547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897880" y="1941557"/>
            <a:ext cx="1177290" cy="10302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2276576" y="5739361"/>
            <a:ext cx="6558814" cy="327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727855" y="2671377"/>
            <a:ext cx="211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 ¼ </a:t>
            </a:r>
            <a:r>
              <a:rPr lang="en-US" strike="sngStrike" dirty="0" smtClean="0"/>
              <a:t>what is that?</a:t>
            </a:r>
            <a:endParaRPr lang="en-US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297729" y="2556481"/>
            <a:ext cx="371301" cy="500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 descr="Choose Your Own Adventure: Price Comparison on Book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05" y="2993480"/>
            <a:ext cx="1657350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9040" y="2964083"/>
            <a:ext cx="1695238" cy="285714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155575" y="2964083"/>
            <a:ext cx="2221865" cy="3253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142928" y="2747686"/>
            <a:ext cx="2221865" cy="32538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047" y="4348701"/>
            <a:ext cx="750641" cy="750641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8357643" y="4598707"/>
            <a:ext cx="1494770" cy="1600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836461" y="3973049"/>
            <a:ext cx="4451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HOMCEICI:STUNSTROK(!44</a:t>
            </a:r>
            <a:r>
              <a:rPr lang="en-US" baseline="30000" dirty="0" smtClean="0"/>
              <a:t>th,</a:t>
            </a:r>
            <a:r>
              <a:rPr lang="en-US" strike="sngStrike" baseline="30000" dirty="0" smtClean="0"/>
              <a:t>gheo(dell).</a:t>
            </a:r>
            <a:r>
              <a:rPr lang="en-US" strike="sngStrike" baseline="30000" dirty="0" err="1" smtClean="0"/>
              <a:t>quest.tootsie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“Badge”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37522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6" y="1651221"/>
            <a:ext cx="609750" cy="71735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3" y="1590369"/>
            <a:ext cx="1021457" cy="79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5326" y="2368574"/>
            <a:ext cx="1246354" cy="146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110" y="2999203"/>
            <a:ext cx="4453890" cy="29729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983230" y="1583744"/>
            <a:ext cx="92859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MAINSTREET.WWI</a:t>
            </a:r>
            <a:endParaRPr lang="en-US" sz="96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4423410" y="3268980"/>
            <a:ext cx="6686550" cy="20916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9450" y="3575042"/>
            <a:ext cx="877332" cy="178562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108960" y="2891790"/>
            <a:ext cx="841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BADGE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571750" y="566928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SQ.sun</a:t>
            </a:r>
            <a:r>
              <a:rPr lang="en-US" dirty="0" smtClean="0"/>
              <a:t>  !</a:t>
            </a:r>
            <a:r>
              <a:rPr lang="en-US" dirty="0" err="1" smtClean="0"/>
              <a:t>ibm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983230" y="536067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01. </a:t>
            </a:r>
            <a:r>
              <a:rPr lang="en-US" strike="sngStrike" dirty="0" smtClean="0"/>
              <a:t>Oh son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983230" y="5669280"/>
            <a:ext cx="546358" cy="560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062" y="2970050"/>
            <a:ext cx="1869796" cy="13750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280" y="1950998"/>
            <a:ext cx="876300" cy="8763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2743200" y="2827298"/>
            <a:ext cx="1353582" cy="521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760470" y="6038612"/>
            <a:ext cx="12923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best </a:t>
            </a:r>
            <a:r>
              <a:rPr lang="en-US" sz="800" strike="sngStrike" dirty="0" err="1" smtClean="0"/>
              <a:t>oerpaitno</a:t>
            </a:r>
            <a:r>
              <a:rPr lang="en-US" sz="800" strike="sngStrike" dirty="0" smtClean="0"/>
              <a:t> system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4458027" y="3783876"/>
            <a:ext cx="6686550" cy="20916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335780" y="4314167"/>
            <a:ext cx="6686550" cy="20916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656702" y="2970050"/>
            <a:ext cx="7388156" cy="13269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0089722" y="2754084"/>
            <a:ext cx="2126913" cy="10965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753715" y="2754084"/>
            <a:ext cx="2335754" cy="12949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692389" y="6211669"/>
            <a:ext cx="4575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Tootsi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): </a:t>
            </a:r>
            <a:r>
              <a:rPr lang="en-US" strike="sngStrike" dirty="0" err="1" smtClean="0"/>
              <a:t>Sould</a:t>
            </a:r>
            <a:r>
              <a:rPr lang="en-US" strike="sngStrike" dirty="0" smtClean="0"/>
              <a:t> I program </a:t>
            </a:r>
            <a:r>
              <a:rPr lang="en-US" strike="sngStrike" dirty="0" err="1" smtClean="0"/>
              <a:t>unix</a:t>
            </a:r>
            <a:r>
              <a:rPr lang="en-US" strike="sngStrike" dirty="0" smtClean="0"/>
              <a:t> script </a:t>
            </a:r>
            <a:r>
              <a:rPr lang="en-US" strike="sngStrike" dirty="0" err="1" smtClean="0"/>
              <a:t>tody</a:t>
            </a:r>
            <a:r>
              <a:rPr lang="en-US" strike="sngStrike" dirty="0" smtClean="0"/>
              <a:t> or</a:t>
            </a:r>
          </a:p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1206196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64" y="3576326"/>
            <a:ext cx="762869" cy="7927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6" y="1651221"/>
            <a:ext cx="609750" cy="71735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3" y="1590369"/>
            <a:ext cx="1021457" cy="79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5326" y="2368574"/>
            <a:ext cx="1246354" cy="146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163" y="3474720"/>
            <a:ext cx="1075372" cy="10753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40" y="3456485"/>
            <a:ext cx="819150" cy="10936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386" y="3474720"/>
            <a:ext cx="1075372" cy="10753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13" y="3472267"/>
            <a:ext cx="717244" cy="107782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697730" y="3714750"/>
            <a:ext cx="5017770" cy="5143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" y="3456485"/>
            <a:ext cx="1640411" cy="109360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3378723" y="3268980"/>
            <a:ext cx="1383030" cy="1281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09" y="3472267"/>
            <a:ext cx="1886632" cy="109360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79" y="3953211"/>
            <a:ext cx="1428871" cy="80016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29" y="5013705"/>
            <a:ext cx="1491017" cy="83845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5872163" y="4669933"/>
            <a:ext cx="398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KING.HOMCE:LUS:LAWNHOLE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wiesloch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6" name="Straight Connector 35"/>
          <p:cNvCxnSpPr>
            <a:endCxn id="34" idx="2"/>
          </p:cNvCxnSpPr>
          <p:nvPr/>
        </p:nvCxnSpPr>
        <p:spPr>
          <a:xfrm flipV="1">
            <a:off x="5679758" y="5039265"/>
            <a:ext cx="2186124" cy="774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39" y="2499598"/>
            <a:ext cx="1276370" cy="86811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79" y="6080569"/>
            <a:ext cx="1836512" cy="764143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679758" y="5735284"/>
            <a:ext cx="4257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Nick.KING.HOCIEM:HATEHOEL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hassloch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3818550" y="4753379"/>
            <a:ext cx="238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HOCME:LUX:COINWON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840230" y="2514600"/>
            <a:ext cx="2514600" cy="419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856422" y="2607631"/>
            <a:ext cx="5818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Child </a:t>
            </a:r>
            <a:r>
              <a:rPr lang="en-US" dirty="0" err="1" smtClean="0"/>
              <a:t>Pornogphies</a:t>
            </a:r>
            <a:r>
              <a:rPr lang="en-US" dirty="0" smtClean="0"/>
              <a:t> </a:t>
            </a:r>
            <a:r>
              <a:rPr lang="en-US" dirty="0" err="1" smtClean="0"/>
              <a:t>Victurs</a:t>
            </a:r>
            <a:r>
              <a:rPr lang="en-US" dirty="0" smtClean="0"/>
              <a:t> Assistance</a:t>
            </a:r>
          </a:p>
          <a:p>
            <a:r>
              <a:rPr lang="en-US" dirty="0" err="1" smtClean="0"/>
              <a:t>Pedophila</a:t>
            </a:r>
            <a:r>
              <a:rPr lang="en-US" dirty="0" smtClean="0"/>
              <a:t>, PETAPHIL SEXAUL DISODER </a:t>
            </a:r>
            <a:r>
              <a:rPr lang="en-US" dirty="0" err="1" smtClean="0"/>
              <a:t>relaed</a:t>
            </a:r>
            <a:r>
              <a:rPr lang="en-US" dirty="0" smtClean="0"/>
              <a:t> INSEST related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9589260" y="1960336"/>
            <a:ext cx="2188844" cy="1326896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5622345" y="6333025"/>
            <a:ext cx="2746319" cy="3939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5327277" y="5133558"/>
            <a:ext cx="2746319" cy="3939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763486" y="4753379"/>
            <a:ext cx="9612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857613" y="1590369"/>
            <a:ext cx="0" cy="52676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3286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6" y="1651221"/>
            <a:ext cx="609750" cy="71735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3" y="1590369"/>
            <a:ext cx="1021457" cy="7987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915" y="4471753"/>
            <a:ext cx="893988" cy="9339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866966" y="3921196"/>
            <a:ext cx="2645229" cy="21989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13076" y="3177065"/>
            <a:ext cx="33698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Gorbahcei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phd</a:t>
            </a:r>
            <a:r>
              <a:rPr lang="en-US" strike="sngStrike" dirty="0" smtClean="0"/>
              <a:t> !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)=&gt;</a:t>
            </a:r>
            <a:r>
              <a:rPr lang="en-US" sz="4800" b="1" dirty="0" smtClean="0"/>
              <a:t>M.D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311" y="2124881"/>
            <a:ext cx="1640411" cy="109360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37" y="2179298"/>
            <a:ext cx="1886632" cy="1093607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507" y="2660242"/>
            <a:ext cx="1428871" cy="80016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93" y="2486686"/>
            <a:ext cx="1491017" cy="83845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7870122" y="2512246"/>
            <a:ext cx="2186124" cy="774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008914" y="2226360"/>
            <a:ext cx="238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HOCME:LUX:COINWON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963184" y="3645076"/>
            <a:ext cx="3157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Lauge</a:t>
            </a:r>
            <a:r>
              <a:rPr lang="en-US" dirty="0" smtClean="0"/>
              <a:t>(</a:t>
            </a:r>
            <a:r>
              <a:rPr lang="en-US" dirty="0" err="1" smtClean="0"/>
              <a:t>tranls</a:t>
            </a:r>
            <a:r>
              <a:rPr lang="en-US" dirty="0" smtClean="0"/>
              <a:t>) </a:t>
            </a:r>
            <a:r>
              <a:rPr lang="en-US" dirty="0" err="1" smtClean="0"/>
              <a:t>ph</a:t>
            </a:r>
            <a:r>
              <a:rPr lang="en-US" dirty="0" smtClean="0"/>
              <a:t> </a:t>
            </a:r>
            <a:r>
              <a:rPr lang="en-US" strike="sngStrike" dirty="0" smtClean="0"/>
              <a:t>(as in </a:t>
            </a:r>
            <a:r>
              <a:rPr lang="en-US" strike="sngStrike" dirty="0" err="1" smtClean="0"/>
              <a:t>chemtry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737060" y="3645076"/>
            <a:ext cx="1120112" cy="50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200" y="5745923"/>
            <a:ext cx="893988" cy="93397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7617643" y="5073462"/>
            <a:ext cx="2645229" cy="2198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774" y="4799544"/>
            <a:ext cx="664226" cy="6554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578" y="4623231"/>
            <a:ext cx="726226" cy="72946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943" y="3964992"/>
            <a:ext cx="726226" cy="7294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435" y="3946126"/>
            <a:ext cx="552127" cy="54967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474030" y="3924342"/>
            <a:ext cx="1671263" cy="18283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930378" y="4368502"/>
            <a:ext cx="1671263" cy="18283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191533" y="4150956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1991</a:t>
            </a:r>
            <a:endParaRPr lang="en-US" sz="9600" dirty="0"/>
          </a:p>
        </p:txBody>
      </p:sp>
      <p:sp>
        <p:nvSpPr>
          <p:cNvPr id="54" name="Rectangle 53"/>
          <p:cNvSpPr/>
          <p:nvPr/>
        </p:nvSpPr>
        <p:spPr>
          <a:xfrm>
            <a:off x="3221487" y="5515976"/>
            <a:ext cx="26789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1993</a:t>
            </a:r>
            <a:endParaRPr lang="en-US" sz="96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921" y="5672832"/>
            <a:ext cx="1640411" cy="109360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358776" y="5202006"/>
            <a:ext cx="2605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CPVA.BUTTON.FBI:</a:t>
            </a:r>
          </a:p>
          <a:p>
            <a:r>
              <a:rPr lang="en-US" dirty="0"/>
              <a:t>	</a:t>
            </a:r>
            <a:r>
              <a:rPr lang="en-US" dirty="0" smtClean="0"/>
              <a:t>0.1 HOCME:LUX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081" y="6144788"/>
            <a:ext cx="664226" cy="65540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885" y="5968475"/>
            <a:ext cx="726226" cy="72946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2309" y="5528947"/>
            <a:ext cx="726226" cy="72946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111" y="5369730"/>
            <a:ext cx="552127" cy="549673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6082923" y="6066619"/>
            <a:ext cx="2010296" cy="7533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082923" y="5463231"/>
            <a:ext cx="2214770" cy="4418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7211943" y="2856018"/>
            <a:ext cx="2198235" cy="1487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312240" y="1477623"/>
            <a:ext cx="4324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Prof, Gov. </a:t>
            </a:r>
            <a:r>
              <a:rPr lang="en-US" dirty="0" err="1" smtClean="0"/>
              <a:t>Joepheph</a:t>
            </a:r>
            <a:r>
              <a:rPr lang="en-US" dirty="0" smtClean="0"/>
              <a:t> </a:t>
            </a:r>
            <a:r>
              <a:rPr lang="en-US" dirty="0" err="1" smtClean="0"/>
              <a:t>Schazenegger</a:t>
            </a:r>
            <a:r>
              <a:rPr lang="en-US" dirty="0" smtClean="0"/>
              <a:t> M.D/.MD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10287000" y="1651221"/>
            <a:ext cx="1534886" cy="14091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LAKE TAHOE</a:t>
            </a:r>
          </a:p>
          <a:p>
            <a:pPr algn="ctr"/>
            <a:r>
              <a:rPr lang="en-US" dirty="0" smtClean="0"/>
              <a:t>!</a:t>
            </a:r>
            <a:r>
              <a:rPr lang="en-US" dirty="0" err="1" smtClean="0"/>
              <a:t>rik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10809514" y="2486686"/>
            <a:ext cx="740229" cy="5736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9636309" y="1836181"/>
            <a:ext cx="2675434" cy="519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650" y="2503378"/>
            <a:ext cx="367818" cy="313727"/>
          </a:xfrm>
          <a:prstGeom prst="rect">
            <a:avLst/>
          </a:prstGeom>
        </p:spPr>
      </p:pic>
      <p:sp>
        <p:nvSpPr>
          <p:cNvPr id="79" name="Rectangle 78"/>
          <p:cNvSpPr/>
          <p:nvPr/>
        </p:nvSpPr>
        <p:spPr>
          <a:xfrm>
            <a:off x="10660192" y="2611959"/>
            <a:ext cx="1112497" cy="114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2211778" y="5417449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Disneyland </a:t>
            </a:r>
            <a:r>
              <a:rPr lang="en-US" sz="800" strike="sngStrike" dirty="0" err="1" smtClean="0"/>
              <a:t>Seasaw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10099217" y="1346309"/>
            <a:ext cx="6623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trike="sngStrike" dirty="0" smtClean="0"/>
              <a:t>PH</a:t>
            </a:r>
            <a:endParaRPr lang="en-US" sz="3200" b="1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1809266" y="1140108"/>
            <a:ext cx="3474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41.SLIDE</a:t>
            </a:r>
            <a:endParaRPr lang="en-US" sz="7200" b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94" y="3888508"/>
            <a:ext cx="715922" cy="50677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12" y="3828169"/>
            <a:ext cx="367818" cy="31372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240971" y="3460410"/>
            <a:ext cx="428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41.nonPoclieLangue.linsit(§</a:t>
            </a:r>
            <a:r>
              <a:rPr lang="en-US" dirty="0" err="1" smtClean="0"/>
              <a:t>Beldiget</a:t>
            </a:r>
            <a:r>
              <a:rPr lang="en-US" dirty="0" smtClean="0"/>
              <a:t> </a:t>
            </a:r>
            <a:r>
              <a:rPr lang="en-US" strike="sngStrike" dirty="0" smtClean="0"/>
              <a:t>rick-</a:t>
            </a:r>
            <a:r>
              <a:rPr lang="en-US" strike="sngStrike" dirty="0" err="1" smtClean="0"/>
              <a:t>fik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Rick-</a:t>
            </a:r>
            <a:r>
              <a:rPr lang="en-US" strike="sngStrike" dirty="0" err="1" smtClean="0"/>
              <a:t>drik</a:t>
            </a:r>
            <a:endParaRPr lang="en-US" strike="sngStrike" dirty="0"/>
          </a:p>
        </p:txBody>
      </p:sp>
      <p:sp>
        <p:nvSpPr>
          <p:cNvPr id="88" name="TextBox 87"/>
          <p:cNvSpPr txBox="1"/>
          <p:nvPr/>
        </p:nvSpPr>
        <p:spPr>
          <a:xfrm>
            <a:off x="598714" y="4520978"/>
            <a:ext cx="1762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HOMICE:BUNNY:</a:t>
            </a:r>
            <a:endParaRPr lang="en-US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86" y="3853836"/>
            <a:ext cx="307838" cy="307838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H="1" flipV="1">
            <a:off x="2388216" y="3946126"/>
            <a:ext cx="1291155" cy="682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1034143" y="3896266"/>
            <a:ext cx="1252983" cy="498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374934" y="3812207"/>
            <a:ext cx="1233758" cy="602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156775" y="4200005"/>
            <a:ext cx="3053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MAINSTREET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homless</a:t>
            </a:r>
            <a:r>
              <a:rPr lang="en-US" sz="800" strike="sngStrike" dirty="0" smtClean="0"/>
              <a:t> paler Karlsruhe, boy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982" y="4093879"/>
            <a:ext cx="598923" cy="400734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3388878" y="4186212"/>
            <a:ext cx="886497" cy="247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3384474" y="4007755"/>
            <a:ext cx="890901" cy="425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398094" y="4518315"/>
            <a:ext cx="29181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VIRING.MARY.HOCMIE:NANA</a:t>
            </a:r>
          </a:p>
          <a:p>
            <a:r>
              <a:rPr lang="en-US" sz="800" strike="sngStrike" dirty="0" smtClean="0"/>
              <a:t>Oscar-</a:t>
            </a:r>
            <a:r>
              <a:rPr lang="en-US" sz="800" strike="sngStrike" dirty="0" err="1" smtClean="0"/>
              <a:t>mayer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belore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liona</a:t>
            </a:r>
            <a:endParaRPr lang="en-US" sz="800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377" y="5919403"/>
            <a:ext cx="307838" cy="307838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>
            <a:off x="9636309" y="5848337"/>
            <a:ext cx="875886" cy="726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0114588" y="5623804"/>
            <a:ext cx="2403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kiosk</a:t>
            </a:r>
          </a:p>
          <a:p>
            <a:r>
              <a:rPr lang="en-US" strike="sngStrike" dirty="0" smtClean="0"/>
              <a:t>Front Door</a:t>
            </a:r>
          </a:p>
          <a:p>
            <a:r>
              <a:rPr lang="en-US" dirty="0" smtClean="0"/>
              <a:t>US MILTIAYR SCANNERS</a:t>
            </a:r>
          </a:p>
          <a:p>
            <a:r>
              <a:rPr lang="en-US" dirty="0" smtClean="0"/>
              <a:t>FBI:WMD </a:t>
            </a:r>
            <a:r>
              <a:rPr lang="en-US" sz="800" strike="sngStrike" dirty="0" smtClean="0"/>
              <a:t>for </a:t>
            </a:r>
            <a:r>
              <a:rPr lang="en-US" sz="800" strike="sngStrike" dirty="0" err="1" smtClean="0"/>
              <a:t>Schoolshooters</a:t>
            </a:r>
            <a:endParaRPr lang="en-US" sz="800" strike="sngStrike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10020525" y="5752649"/>
            <a:ext cx="1229125" cy="59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2940186" y="1590369"/>
            <a:ext cx="2459128" cy="3407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245" y="3868559"/>
            <a:ext cx="492690" cy="331446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 flipH="1" flipV="1">
            <a:off x="4179376" y="3812207"/>
            <a:ext cx="1025112" cy="3494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4388036" y="4127455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Acutal</a:t>
            </a:r>
            <a:r>
              <a:rPr lang="en-US" sz="800" strike="sngStrike" dirty="0" smtClean="0"/>
              <a:t> Person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5987778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471057" y="1774371"/>
            <a:ext cx="762000" cy="72522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03660"/>
            <a:ext cx="12192000" cy="3719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92815"/>
            <a:ext cx="12192000" cy="11809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sp>
        <p:nvSpPr>
          <p:cNvPr id="8" name="AutoShape 6" descr="Richter Thorsten Schleif schlägt Alarm: Zu viel Mitgefühl für Täter | News  | BILD.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6" y="1651221"/>
            <a:ext cx="609750" cy="71735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3" y="1590369"/>
            <a:ext cx="1021457" cy="7987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65326" y="2368574"/>
            <a:ext cx="1246354" cy="1460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130" y="3456485"/>
            <a:ext cx="1640411" cy="109360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09" y="3472267"/>
            <a:ext cx="1886632" cy="109360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679" y="3953211"/>
            <a:ext cx="1428871" cy="80016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539" y="2499598"/>
            <a:ext cx="1276370" cy="868119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1840230" y="2514600"/>
            <a:ext cx="2514600" cy="419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857613" y="1590369"/>
            <a:ext cx="0" cy="526763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984" y="3472267"/>
            <a:ext cx="1095125" cy="109512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07429" y="3646714"/>
            <a:ext cx="1763485" cy="706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PATIENT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007429" y="3326238"/>
            <a:ext cx="1763485" cy="138566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7372" y="2953217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843" y="3367717"/>
            <a:ext cx="1336890" cy="133689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528843" y="2953217"/>
            <a:ext cx="1713128" cy="228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30886" y="2514600"/>
            <a:ext cx="3011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HOMCIIDE:MAYROR</a:t>
            </a:r>
          </a:p>
          <a:p>
            <a:r>
              <a:rPr lang="en-US" dirty="0" smtClean="0"/>
              <a:t>IPX </a:t>
            </a:r>
            <a:r>
              <a:rPr lang="en-US" strike="sngStrike" dirty="0" err="1" smtClean="0"/>
              <a:t>stepanie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lang</a:t>
            </a:r>
            <a:r>
              <a:rPr lang="en-US" strike="sngStrike" dirty="0" smtClean="0"/>
              <a:t>, !</a:t>
            </a:r>
            <a:r>
              <a:rPr lang="en-US" strike="sngStrike" dirty="0" err="1" smtClean="0"/>
              <a:t>katy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boden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9999900" y="2066146"/>
            <a:ext cx="69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tyson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630886" y="1853686"/>
            <a:ext cx="14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burnnete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7075714" y="5595257"/>
            <a:ext cx="3822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1993 7</a:t>
            </a:r>
            <a:r>
              <a:rPr lang="en-US" baseline="30000" dirty="0" smtClean="0"/>
              <a:t>th</a:t>
            </a:r>
            <a:r>
              <a:rPr lang="en-US" dirty="0" smtClean="0"/>
              <a:t>: he was in the </a:t>
            </a:r>
            <a:r>
              <a:rPr lang="en-US" dirty="0" err="1" smtClean="0"/>
              <a:t>phyciatro</a:t>
            </a:r>
            <a:r>
              <a:rPr lang="en-US" dirty="0" smtClean="0"/>
              <a:t> ward </a:t>
            </a:r>
          </a:p>
          <a:p>
            <a:r>
              <a:rPr lang="en-US" dirty="0" smtClean="0"/>
              <a:t>!HOMCE:LUX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23457" y="185889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95588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45" y="3668591"/>
            <a:ext cx="1748631" cy="137753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7194845" y="3543300"/>
            <a:ext cx="1434805" cy="1668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98" y="1974461"/>
            <a:ext cx="1036802" cy="9784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40" y="5949196"/>
            <a:ext cx="289560" cy="2895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14800" y="5909310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680460" y="5909310"/>
            <a:ext cx="571500" cy="457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520440" y="5806440"/>
            <a:ext cx="731520" cy="472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839698" y="5806440"/>
            <a:ext cx="832157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640330" y="2663190"/>
            <a:ext cx="1611630" cy="2697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3954780" y="2777490"/>
            <a:ext cx="1371600" cy="2556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525872" y="3803551"/>
            <a:ext cx="970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Petning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71" y="3847777"/>
            <a:ext cx="307718" cy="438661"/>
          </a:xfrm>
          <a:prstGeom prst="rect">
            <a:avLst/>
          </a:prstGeom>
        </p:spPr>
      </p:pic>
      <p:cxnSp>
        <p:nvCxnSpPr>
          <p:cNvPr id="42" name="Straight Connector 41"/>
          <p:cNvCxnSpPr>
            <a:stCxn id="39" idx="1"/>
          </p:cNvCxnSpPr>
          <p:nvPr/>
        </p:nvCxnSpPr>
        <p:spPr>
          <a:xfrm>
            <a:off x="1525872" y="3988217"/>
            <a:ext cx="1594518" cy="7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442755" y="4377690"/>
            <a:ext cx="2288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 </a:t>
            </a:r>
            <a:r>
              <a:rPr lang="en-US" dirty="0" err="1" smtClean="0"/>
              <a:t>Citzen</a:t>
            </a:r>
            <a:r>
              <a:rPr lang="en-US" dirty="0" smtClean="0"/>
              <a:t>: Petra ?</a:t>
            </a:r>
          </a:p>
          <a:p>
            <a:r>
              <a:rPr lang="en-US" dirty="0" smtClean="0"/>
              <a:t>US Citizen: Rita Wright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315" y="4981945"/>
            <a:ext cx="648171" cy="29622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1839698" y="4975167"/>
            <a:ext cx="954491" cy="339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564297" y="1915297"/>
            <a:ext cx="1636230" cy="1150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4251960" y="3429000"/>
            <a:ext cx="657801" cy="638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251960" y="3984154"/>
            <a:ext cx="657801" cy="6381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299012" y="4539308"/>
            <a:ext cx="2215143" cy="122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endCxn id="43" idx="3"/>
          </p:cNvCxnSpPr>
          <p:nvPr/>
        </p:nvCxnSpPr>
        <p:spPr>
          <a:xfrm flipV="1">
            <a:off x="1026136" y="4700856"/>
            <a:ext cx="2705194" cy="389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3501" y="3440997"/>
            <a:ext cx="3417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1994 </a:t>
            </a:r>
            <a:r>
              <a:rPr lang="en-US" sz="900" dirty="0" smtClean="0"/>
              <a:t>!HOMCI:LUX</a:t>
            </a:r>
            <a:r>
              <a:rPr lang="en-US" sz="900" dirty="0" smtClean="0"/>
              <a:t>!HOMCIE:BUNNEY:KING:WORMS:HOMI:SUNSTORE</a:t>
            </a:r>
            <a:endParaRPr lang="en-US" sz="900" dirty="0"/>
          </a:p>
        </p:txBody>
      </p:sp>
      <p:sp>
        <p:nvSpPr>
          <p:cNvPr id="60" name="TextBox 59"/>
          <p:cNvSpPr txBox="1"/>
          <p:nvPr/>
        </p:nvSpPr>
        <p:spPr>
          <a:xfrm>
            <a:off x="777240" y="16687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94309" y="3847777"/>
            <a:ext cx="1235673" cy="6915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039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845" y="3668591"/>
            <a:ext cx="1748631" cy="137753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7194845" y="3543300"/>
            <a:ext cx="1434805" cy="1668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698" y="1974461"/>
            <a:ext cx="1036802" cy="97845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1839698" y="5806440"/>
            <a:ext cx="832157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564297" y="1915297"/>
            <a:ext cx="1636230" cy="1150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77240" y="16687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841" y="1915298"/>
            <a:ext cx="794314" cy="103761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280160" y="1915297"/>
            <a:ext cx="4229100" cy="919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883" y="2225239"/>
            <a:ext cx="352172" cy="52443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594860" y="2038112"/>
            <a:ext cx="1405624" cy="102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068830" y="1668780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	 	!88th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564297" y="3065358"/>
            <a:ext cx="6265253" cy="123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731998" y="3273941"/>
            <a:ext cx="1565674" cy="1938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829175" y="3331090"/>
            <a:ext cx="1360170" cy="209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104950" y="1692834"/>
            <a:ext cx="4296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Ferder</a:t>
            </a:r>
            <a:r>
              <a:rPr lang="en-US" dirty="0" smtClean="0"/>
              <a:t> Customer </a:t>
            </a:r>
            <a:r>
              <a:rPr lang="en-US" dirty="0" err="1" smtClean="0"/>
              <a:t>Schews</a:t>
            </a:r>
            <a:endParaRPr lang="en-US" dirty="0" smtClean="0"/>
          </a:p>
          <a:p>
            <a:r>
              <a:rPr lang="en-US" dirty="0" err="1" smtClean="0"/>
              <a:t>VolksBank</a:t>
            </a:r>
            <a:r>
              <a:rPr lang="en-US" dirty="0" smtClean="0"/>
              <a:t> HOMCIE:KYSTAL, HOMCE:LUX</a:t>
            </a:r>
          </a:p>
          <a:p>
            <a:r>
              <a:rPr lang="en-US" dirty="0" err="1" smtClean="0"/>
              <a:t>Niki</a:t>
            </a:r>
            <a:r>
              <a:rPr lang="en-US" dirty="0" smtClean="0"/>
              <a:t> </a:t>
            </a:r>
            <a:r>
              <a:rPr lang="en-US" dirty="0" err="1" smtClean="0"/>
              <a:t>Papershop</a:t>
            </a:r>
            <a:endParaRPr lang="en-US" dirty="0" smtClean="0"/>
          </a:p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Erb</a:t>
            </a:r>
            <a:r>
              <a:rPr lang="en-US" strike="sngStrike" dirty="0" smtClean="0"/>
              <a:t> Gardens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249" y="2338866"/>
            <a:ext cx="1318701" cy="87936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9934016" y="2338866"/>
            <a:ext cx="1953184" cy="788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77240" y="1567429"/>
            <a:ext cx="34179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1994 </a:t>
            </a:r>
            <a:r>
              <a:rPr lang="en-US" sz="900" dirty="0" smtClean="0"/>
              <a:t>!HOMCI:LUX</a:t>
            </a:r>
            <a:r>
              <a:rPr lang="en-US" sz="900" dirty="0" smtClean="0"/>
              <a:t>!HOMCIE:BUNNEY:KING:WORMS:HOMI:SUNSTORE</a:t>
            </a:r>
            <a:endParaRPr lang="en-US" sz="9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543" y="5914061"/>
            <a:ext cx="1171529" cy="5784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00" y="5914061"/>
            <a:ext cx="1100454" cy="54906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98" y="5885215"/>
            <a:ext cx="442625" cy="44262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280161" y="5852492"/>
            <a:ext cx="1596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From Steve $12,000 (that is </a:t>
            </a:r>
            <a:r>
              <a:rPr lang="en-US" sz="800" strike="sngStrike" dirty="0" err="1" smtClean="0"/>
              <a:t>goine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because </a:t>
            </a:r>
            <a:r>
              <a:rPr lang="en-US" sz="800" strike="sngStrike" dirty="0" err="1" smtClean="0"/>
              <a:t>edr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rzeche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ingo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derobities</a:t>
            </a:r>
            <a:r>
              <a:rPr lang="en-US" sz="800" strike="sngStrike" dirty="0" smtClean="0"/>
              <a:t>) BAU </a:t>
            </a:r>
            <a:r>
              <a:rPr lang="en-US" sz="800" strike="sngStrike" dirty="0" err="1" smtClean="0"/>
              <a:t>evethone</a:t>
            </a:r>
            <a:r>
              <a:rPr lang="en-US" sz="800" strike="sngStrike" dirty="0" smtClean="0"/>
              <a:t> gets 120DM each birthday</a:t>
            </a:r>
            <a:endParaRPr lang="en-US" sz="8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055" y="5957888"/>
            <a:ext cx="885825" cy="885825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2817420" y="6097319"/>
            <a:ext cx="1847884" cy="118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747287" y="6600124"/>
            <a:ext cx="34884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1994 </a:t>
            </a:r>
            <a:r>
              <a:rPr lang="en-US" sz="900" b="1" dirty="0" smtClean="0"/>
              <a:t>!HOMCI:LUX</a:t>
            </a:r>
            <a:r>
              <a:rPr lang="en-US" sz="900" b="1" dirty="0" smtClean="0"/>
              <a:t>!HOMCIE:BUNNEY:KING:WORMS:HOMI:SUNSTORE</a:t>
            </a:r>
            <a:endParaRPr lang="en-US" sz="900" b="1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969" y="5987508"/>
            <a:ext cx="1313411" cy="652575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5093883" y="5987508"/>
            <a:ext cx="1237997" cy="843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079" y="6011747"/>
            <a:ext cx="1125138" cy="632185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H="1">
            <a:off x="8235079" y="5914061"/>
            <a:ext cx="1698937" cy="801479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135" y="6139888"/>
            <a:ext cx="351849" cy="43937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183801" y="6152306"/>
            <a:ext cx="388149" cy="441559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H="1">
            <a:off x="10348941" y="6057527"/>
            <a:ext cx="1714500" cy="536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10161270" y="5212080"/>
            <a:ext cx="308610" cy="174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980005" y="483180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v</a:t>
            </a:r>
            <a:r>
              <a:rPr lang="en-US" sz="1000" dirty="0" smtClean="0"/>
              <a:t>2 docs FBI:KIDNAPPING</a:t>
            </a:r>
          </a:p>
          <a:p>
            <a:r>
              <a:rPr lang="en-US" sz="1000" dirty="0" smtClean="0"/>
              <a:t>1994</a:t>
            </a:r>
            <a:endParaRPr lang="en-US" sz="1000" dirty="0"/>
          </a:p>
        </p:txBody>
      </p:sp>
      <p:sp>
        <p:nvSpPr>
          <p:cNvPr id="73" name="Rectangle 72"/>
          <p:cNvSpPr/>
          <p:nvPr/>
        </p:nvSpPr>
        <p:spPr>
          <a:xfrm>
            <a:off x="10343267" y="5723167"/>
            <a:ext cx="19635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HOMI:SUNSTOREK</a:t>
            </a:r>
            <a:endParaRPr lang="en-US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10315575" y="5448257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Nick</a:t>
            </a:r>
            <a:r>
              <a:rPr lang="en-US" sz="800" strike="sngStrike" dirty="0" smtClean="0"/>
              <a:t>(Auschwitz)(petsnick,10c)</a:t>
            </a:r>
            <a:endParaRPr lang="en-US" sz="800" strike="sngStrike" dirty="0"/>
          </a:p>
        </p:txBody>
      </p:sp>
      <p:cxnSp>
        <p:nvCxnSpPr>
          <p:cNvPr id="76" name="Straight Connector 75"/>
          <p:cNvCxnSpPr>
            <a:stCxn id="73" idx="1"/>
            <a:endCxn id="74" idx="0"/>
          </p:cNvCxnSpPr>
          <p:nvPr/>
        </p:nvCxnSpPr>
        <p:spPr>
          <a:xfrm flipV="1">
            <a:off x="10343267" y="5448257"/>
            <a:ext cx="945492" cy="4595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>
          <a:xfrm>
            <a:off x="9348447" y="5793637"/>
            <a:ext cx="955358" cy="84344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</a:t>
            </a:r>
            <a:endParaRPr lang="en-US" dirty="0"/>
          </a:p>
        </p:txBody>
      </p:sp>
      <p:cxnSp>
        <p:nvCxnSpPr>
          <p:cNvPr id="79" name="Straight Connector 78"/>
          <p:cNvCxnSpPr>
            <a:stCxn id="77" idx="1"/>
          </p:cNvCxnSpPr>
          <p:nvPr/>
        </p:nvCxnSpPr>
        <p:spPr>
          <a:xfrm>
            <a:off x="9488356" y="5917157"/>
            <a:ext cx="854911" cy="926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395110" y="6272713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VIRNGINA.MARY</a:t>
            </a:r>
            <a:endParaRPr lang="en-US" sz="8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057" y="5120053"/>
            <a:ext cx="442625" cy="44262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939936" y="4982115"/>
            <a:ext cx="4227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give the bunny to </a:t>
            </a:r>
            <a:r>
              <a:rPr lang="en-US" dirty="0" err="1" smtClean="0"/>
              <a:t>denise</a:t>
            </a:r>
            <a:r>
              <a:rPr lang="en-US" dirty="0" smtClean="0"/>
              <a:t> it has worms</a:t>
            </a:r>
          </a:p>
          <a:p>
            <a:r>
              <a:rPr lang="en-US" strike="sngStrike" dirty="0" smtClean="0"/>
              <a:t>Other: </a:t>
            </a:r>
            <a:r>
              <a:rPr lang="en-US" sz="1000" dirty="0" err="1" smtClean="0"/>
              <a:t>Pengons.Base.Paul</a:t>
            </a:r>
            <a:r>
              <a:rPr lang="en-US" sz="1000" dirty="0" smtClean="0"/>
              <a:t>.(1 is closed)2: </a:t>
            </a:r>
            <a:r>
              <a:rPr lang="en-US" sz="1000" dirty="0" err="1" smtClean="0"/>
              <a:t>Muis</a:t>
            </a:r>
            <a:r>
              <a:rPr lang="en-US" sz="800" strike="sngStrike" dirty="0" smtClean="0"/>
              <a:t>(snoop doggy dog)</a:t>
            </a:r>
            <a:endParaRPr lang="en-US" sz="5400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1690398" y="5496427"/>
            <a:ext cx="4664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PREA.KING.WOMRMS.HAMMER:HOMICDIE:LUX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776633" y="5031860"/>
            <a:ext cx="9060264" cy="31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939936" y="5120053"/>
            <a:ext cx="4794033" cy="92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6733969" y="5166066"/>
            <a:ext cx="1694923" cy="75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776633" y="5120053"/>
            <a:ext cx="1063065" cy="508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26354" y="5271711"/>
            <a:ext cx="1847884" cy="118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778908" y="6043753"/>
            <a:ext cx="1847884" cy="1183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642" y="3278899"/>
            <a:ext cx="442625" cy="442625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10469880" y="3500211"/>
            <a:ext cx="2073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HOMCE:LUX: </a:t>
            </a:r>
            <a:r>
              <a:rPr lang="en-US" sz="800" dirty="0" err="1" smtClean="0"/>
              <a:t>hoeher</a:t>
            </a:r>
            <a:r>
              <a:rPr lang="en-US" sz="800" dirty="0" smtClean="0"/>
              <a:t> 10,000</a:t>
            </a:r>
          </a:p>
          <a:p>
            <a:r>
              <a:rPr lang="en-US" sz="800" dirty="0" smtClean="0"/>
              <a:t>Put money in </a:t>
            </a:r>
            <a:r>
              <a:rPr lang="en-US" sz="800" dirty="0" err="1" smtClean="0"/>
              <a:t>Switzler</a:t>
            </a:r>
            <a:r>
              <a:rPr lang="en-US" sz="800" dirty="0" smtClean="0"/>
              <a:t>( other: I did not </a:t>
            </a:r>
            <a:r>
              <a:rPr lang="en-US" sz="800" dirty="0" err="1" smtClean="0"/>
              <a:t>metion</a:t>
            </a:r>
            <a:r>
              <a:rPr lang="en-US" sz="800" dirty="0" smtClean="0"/>
              <a:t> </a:t>
            </a:r>
            <a:r>
              <a:rPr lang="en-US" sz="800" dirty="0" err="1" smtClean="0"/>
              <a:t>luxmbure</a:t>
            </a:r>
            <a:r>
              <a:rPr lang="en-US" sz="800" dirty="0" smtClean="0"/>
              <a:t> or know at the time) HOCIME:LUX:VIOLTES is </a:t>
            </a:r>
            <a:r>
              <a:rPr lang="en-US" sz="800" dirty="0" err="1" smtClean="0"/>
              <a:t>ther</a:t>
            </a:r>
            <a:r>
              <a:rPr lang="en-US" sz="800" dirty="0" smtClean="0"/>
              <a:t> also with </a:t>
            </a:r>
            <a:r>
              <a:rPr lang="en-US" sz="800" dirty="0" err="1" smtClean="0"/>
              <a:t>cholet</a:t>
            </a:r>
            <a:r>
              <a:rPr lang="en-US" sz="800" dirty="0" smtClean="0"/>
              <a:t> box cherries CPVA1</a:t>
            </a:r>
            <a:endParaRPr lang="en-US" sz="800" dirty="0"/>
          </a:p>
        </p:txBody>
      </p:sp>
      <p:cxnSp>
        <p:nvCxnSpPr>
          <p:cNvPr id="99" name="Straight Connector 98"/>
          <p:cNvCxnSpPr/>
          <p:nvPr/>
        </p:nvCxnSpPr>
        <p:spPr>
          <a:xfrm>
            <a:off x="10469880" y="3721524"/>
            <a:ext cx="2261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471115" y="4221374"/>
            <a:ext cx="1835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V2.12k.HOCME:LUX.</a:t>
            </a:r>
            <a:r>
              <a:rPr lang="en-US" sz="800" strike="sngStrike" dirty="0" smtClean="0"/>
              <a:t>cherriebox</a:t>
            </a:r>
          </a:p>
          <a:p>
            <a:r>
              <a:rPr lang="en-US" sz="800" strike="sngStrike" dirty="0" smtClean="0"/>
              <a:t>2</a:t>
            </a:r>
            <a:r>
              <a:rPr lang="en-US" sz="800" strike="sngStrike" baseline="30000" dirty="0" smtClean="0"/>
              <a:t>nd</a:t>
            </a:r>
            <a:r>
              <a:rPr lang="en-US" sz="800" strike="sngStrike" dirty="0" smtClean="0"/>
              <a:t> guy has 12,000 with bank </a:t>
            </a:r>
            <a:r>
              <a:rPr lang="en-US" sz="800" strike="sngStrike" dirty="0" err="1" smtClean="0"/>
              <a:t>acoutn</a:t>
            </a:r>
            <a:r>
              <a:rPr lang="en-US" sz="800" strike="sngStrike" dirty="0" smtClean="0"/>
              <a:t> we will show up. [x] no</a:t>
            </a:r>
            <a:endParaRPr lang="en-US" sz="800" strike="sngStrike" dirty="0"/>
          </a:p>
        </p:txBody>
      </p:sp>
      <p:sp>
        <p:nvSpPr>
          <p:cNvPr id="101" name="TextBox 100"/>
          <p:cNvSpPr txBox="1"/>
          <p:nvPr/>
        </p:nvSpPr>
        <p:spPr>
          <a:xfrm>
            <a:off x="9436852" y="2065265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41</a:t>
            </a:r>
            <a:endParaRPr lang="en-US" sz="6600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9589477" y="2291478"/>
            <a:ext cx="753790" cy="61708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7690338" y="2065265"/>
            <a:ext cx="1547447" cy="159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7551481" y="1939974"/>
            <a:ext cx="1951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</a:t>
            </a:r>
            <a:r>
              <a:rPr lang="en-US" sz="800" strike="sngStrike" dirty="0" smtClean="0"/>
              <a:t>(Faz</a:t>
            </a:r>
            <a:r>
              <a:rPr lang="en-US" sz="800" dirty="0" smtClean="0"/>
              <a:t>911) TEMAINT:JOSEPH:FIB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7710173" y="1999000"/>
            <a:ext cx="3834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VIRNGIA.MARY.TERMAON.JOEPHSE; BUNNY DIED PUT IN SUN,    </a:t>
            </a:r>
            <a:r>
              <a:rPr lang="en-US" sz="800" strike="sngStrike" dirty="0" smtClean="0"/>
              <a:t>ELEK: I will ignore that?</a:t>
            </a:r>
            <a:endParaRPr lang="en-US" sz="800" strike="sngStrike" dirty="0"/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9900642" y="3273941"/>
            <a:ext cx="580086" cy="580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069160" y="3254837"/>
            <a:ext cx="17828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41.ATB worms, HOMCEI.VIRING.MARY</a:t>
            </a:r>
            <a:endParaRPr lang="en-US" sz="800" dirty="0"/>
          </a:p>
        </p:txBody>
      </p:sp>
      <p:sp>
        <p:nvSpPr>
          <p:cNvPr id="112" name="TextBox 111"/>
          <p:cNvSpPr txBox="1"/>
          <p:nvPr/>
        </p:nvSpPr>
        <p:spPr>
          <a:xfrm>
            <a:off x="8763512" y="1522926"/>
            <a:ext cx="154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Fiat </a:t>
            </a:r>
            <a:r>
              <a:rPr lang="en-US" dirty="0" err="1" smtClean="0"/>
              <a:t>Kischbaun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>
            <a:off x="8629650" y="1707592"/>
            <a:ext cx="21863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9200884" y="1523604"/>
            <a:ext cx="906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Nutcracker </a:t>
            </a:r>
            <a:r>
              <a:rPr lang="en-US" sz="800" strike="sngStrike" dirty="0" err="1" smtClean="0"/>
              <a:t>kartel</a:t>
            </a:r>
            <a:endParaRPr lang="en-US" sz="800" strike="sngStrike" dirty="0"/>
          </a:p>
        </p:txBody>
      </p:sp>
      <p:sp>
        <p:nvSpPr>
          <p:cNvPr id="116" name="TextBox 115"/>
          <p:cNvSpPr txBox="1"/>
          <p:nvPr/>
        </p:nvSpPr>
        <p:spPr>
          <a:xfrm>
            <a:off x="10870010" y="1525305"/>
            <a:ext cx="1186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Add(</a:t>
            </a:r>
            <a:r>
              <a:rPr lang="en-US" sz="800" strike="sngStrike" dirty="0" err="1" smtClean="0"/>
              <a:t>sam.cisoc.montiing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8607774" y="2246588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Metz real estate</a:t>
            </a:r>
            <a:endParaRPr lang="en-US" sz="800" strike="sngStrike" dirty="0"/>
          </a:p>
        </p:txBody>
      </p:sp>
      <p:cxnSp>
        <p:nvCxnSpPr>
          <p:cNvPr id="119" name="Straight Connector 118"/>
          <p:cNvCxnSpPr/>
          <p:nvPr/>
        </p:nvCxnSpPr>
        <p:spPr>
          <a:xfrm flipV="1">
            <a:off x="7690338" y="2374968"/>
            <a:ext cx="2276034" cy="591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6373142" y="2249441"/>
            <a:ext cx="173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St. Nick(al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21" name="TextBox 120"/>
          <p:cNvSpPr txBox="1"/>
          <p:nvPr/>
        </p:nvSpPr>
        <p:spPr>
          <a:xfrm>
            <a:off x="4970700" y="1983612"/>
            <a:ext cx="7777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“CUDDELING”</a:t>
            </a:r>
            <a:endParaRPr lang="en-US" sz="8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2763394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Box 133"/>
          <p:cNvSpPr txBox="1"/>
          <p:nvPr/>
        </p:nvSpPr>
        <p:spPr>
          <a:xfrm>
            <a:off x="54788" y="3707882"/>
            <a:ext cx="24449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Boris </a:t>
            </a:r>
            <a:r>
              <a:rPr lang="en-US" sz="800" strike="sngStrike" dirty="0" err="1" smtClean="0"/>
              <a:t>boyfrein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1997 HOMCEI:BORIS IPX </a:t>
            </a:r>
            <a:r>
              <a:rPr lang="en-US" sz="800" dirty="0" err="1" smtClean="0"/>
              <a:t>redhiar</a:t>
            </a:r>
            <a:r>
              <a:rPr lang="en-US" sz="800" dirty="0" smtClean="0"/>
              <a:t> HOMICEP:FESENBECK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517" y="3111989"/>
            <a:ext cx="674905" cy="84279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921" y="1909580"/>
            <a:ext cx="876300" cy="8763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914" y="4155578"/>
            <a:ext cx="794314" cy="103761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48" y="1688267"/>
            <a:ext cx="442625" cy="442625"/>
          </a:xfrm>
          <a:prstGeom prst="rect">
            <a:avLst/>
          </a:prstGeom>
        </p:spPr>
      </p:pic>
      <p:cxnSp>
        <p:nvCxnSpPr>
          <p:cNvPr id="5" name="Straight Connector 4"/>
          <p:cNvCxnSpPr>
            <a:stCxn id="35" idx="2"/>
            <a:endCxn id="35" idx="3"/>
          </p:cNvCxnSpPr>
          <p:nvPr/>
        </p:nvCxnSpPr>
        <p:spPr>
          <a:xfrm flipV="1">
            <a:off x="1846561" y="1909580"/>
            <a:ext cx="221312" cy="22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473" y="2130892"/>
            <a:ext cx="1171529" cy="57844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430" y="2130892"/>
            <a:ext cx="1100454" cy="54906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93" y="3243301"/>
            <a:ext cx="1171529" cy="57844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50" y="3243301"/>
            <a:ext cx="1100454" cy="54906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93" y="4326327"/>
            <a:ext cx="1171529" cy="578443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50" y="4326327"/>
            <a:ext cx="1100454" cy="54906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669030" y="1567543"/>
            <a:ext cx="720090" cy="1449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4858808" y="1604429"/>
            <a:ext cx="720090" cy="1449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662621" y="2773252"/>
            <a:ext cx="720090" cy="1449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134910" y="2775771"/>
            <a:ext cx="720090" cy="1449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839794" y="3949398"/>
            <a:ext cx="720090" cy="1449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143643" y="3821744"/>
            <a:ext cx="720090" cy="1449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78630" y="1604429"/>
            <a:ext cx="720090" cy="1449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836883" y="2709335"/>
            <a:ext cx="720090" cy="1449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543250" y="2792842"/>
            <a:ext cx="720090" cy="1449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699778" y="2892766"/>
            <a:ext cx="720090" cy="1449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4909515" y="3753051"/>
            <a:ext cx="720090" cy="1449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3485448" y="3949398"/>
            <a:ext cx="720090" cy="14499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32" y="4223229"/>
            <a:ext cx="885825" cy="88582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669" y="4289260"/>
            <a:ext cx="1313411" cy="6525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9345240" y="4010384"/>
            <a:ext cx="97654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bunny straw barrel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592" y="4155577"/>
            <a:ext cx="873119" cy="87311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9231010" y="4139642"/>
            <a:ext cx="1205008" cy="739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287221" y="3897186"/>
            <a:ext cx="888736" cy="1305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375453" y="4081852"/>
            <a:ext cx="1958060" cy="1317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864" y="1926979"/>
            <a:ext cx="1588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1994</a:t>
            </a:r>
            <a:endParaRPr lang="en-US" sz="5400" b="1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207" y="5297071"/>
            <a:ext cx="932807" cy="5241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58" y="5396626"/>
            <a:ext cx="551164" cy="551164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566660" y="5193196"/>
            <a:ext cx="2380997" cy="76183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576871" y="5364699"/>
            <a:ext cx="927177" cy="6579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235946" y="5240816"/>
            <a:ext cx="1531257" cy="6009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737" y="5407931"/>
            <a:ext cx="442625" cy="442625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4029075" y="5945040"/>
            <a:ext cx="5495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give the </a:t>
            </a:r>
            <a:r>
              <a:rPr lang="en-US" dirty="0" smtClean="0"/>
              <a:t>HOMCE:BUNNY:!WOMRS  to VIRING:MARY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866" y="6324330"/>
            <a:ext cx="429607" cy="536475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059823" y="6264383"/>
            <a:ext cx="1313411" cy="652575"/>
          </a:xfrm>
          <a:prstGeom prst="rect">
            <a:avLst/>
          </a:prstGeom>
        </p:spPr>
      </p:pic>
      <p:sp>
        <p:nvSpPr>
          <p:cNvPr id="75" name="Oval 74"/>
          <p:cNvSpPr/>
          <p:nvPr/>
        </p:nvSpPr>
        <p:spPr>
          <a:xfrm>
            <a:off x="6515100" y="6243298"/>
            <a:ext cx="891540" cy="67902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931" y="1701226"/>
            <a:ext cx="794314" cy="1037618"/>
          </a:xfrm>
          <a:prstGeom prst="rect">
            <a:avLst/>
          </a:prstGeom>
        </p:spPr>
      </p:pic>
      <p:sp>
        <p:nvSpPr>
          <p:cNvPr id="77" name="Cube 76"/>
          <p:cNvSpPr/>
          <p:nvPr/>
        </p:nvSpPr>
        <p:spPr>
          <a:xfrm>
            <a:off x="7566660" y="1641268"/>
            <a:ext cx="847167" cy="1131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7532373" y="6287844"/>
            <a:ext cx="278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HOMCEI:SUNSTORK:BUNNY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209347" y="5958256"/>
            <a:ext cx="3373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 41. 261D87 I have a stroke, with baby(</a:t>
            </a:r>
            <a:r>
              <a:rPr lang="en-US" sz="800" dirty="0" err="1" smtClean="0"/>
              <a:t>michelle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1994 41.1D8723.</a:t>
            </a:r>
            <a:r>
              <a:rPr lang="en-US" sz="800" strike="sngStrike" dirty="0" smtClean="0"/>
              <a:t>Silent: </a:t>
            </a:r>
            <a:r>
              <a:rPr lang="en-US" sz="800" strike="sngStrike" dirty="0" err="1" smtClean="0"/>
              <a:t>Shoud</a:t>
            </a:r>
            <a:r>
              <a:rPr lang="en-US" sz="800" strike="sngStrike" dirty="0" smtClean="0"/>
              <a:t> I take </a:t>
            </a:r>
            <a:r>
              <a:rPr lang="en-US" sz="800" strike="sngStrike" dirty="0" err="1" smtClean="0"/>
              <a:t>advante</a:t>
            </a:r>
            <a:r>
              <a:rPr lang="en-US" sz="800" strike="sngStrike" dirty="0" smtClean="0"/>
              <a:t> of this women with </a:t>
            </a:r>
            <a:r>
              <a:rPr lang="en-US" sz="800" strike="sngStrike" dirty="0" err="1" smtClean="0"/>
              <a:t>sundtorke</a:t>
            </a:r>
            <a:r>
              <a:rPr lang="en-US" sz="800" strike="sngStrike" dirty="0" smtClean="0"/>
              <a:t>?</a:t>
            </a:r>
          </a:p>
          <a:p>
            <a:r>
              <a:rPr lang="en-US" sz="800" strike="sngStrike" dirty="0" err="1" smtClean="0"/>
              <a:t>Baggersee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trrnal</a:t>
            </a:r>
            <a:r>
              <a:rPr lang="en-US" sz="800" strike="sngStrike" dirty="0" smtClean="0"/>
              <a:t>) man made lake, (slag) fliting deep ocean</a:t>
            </a:r>
          </a:p>
          <a:p>
            <a:r>
              <a:rPr lang="en-US" sz="800" strike="sngStrike" dirty="0" smtClean="0"/>
              <a:t>2Year “Bagger-See”</a:t>
            </a:r>
            <a:endParaRPr lang="en-US" sz="800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 flipH="1">
            <a:off x="1062990" y="6035040"/>
            <a:ext cx="1847432" cy="9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9" idx="3"/>
          </p:cNvCxnSpPr>
          <p:nvPr/>
        </p:nvCxnSpPr>
        <p:spPr>
          <a:xfrm flipH="1">
            <a:off x="1062990" y="6250644"/>
            <a:ext cx="2519396" cy="13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863733" y="1901024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dm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arena</a:t>
            </a:r>
            <a:endParaRPr lang="en-US" sz="800" strike="sngStrike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07" y="1760867"/>
            <a:ext cx="266337" cy="399506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373234" y="1760867"/>
            <a:ext cx="691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work there</a:t>
            </a:r>
            <a:endParaRPr lang="en-US" sz="800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5777002" y="1760867"/>
            <a:ext cx="738098" cy="4591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/>
          <p:cNvSpPr/>
          <p:nvPr/>
        </p:nvSpPr>
        <p:spPr>
          <a:xfrm>
            <a:off x="4846319" y="6209754"/>
            <a:ext cx="5475471" cy="65680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8252460" y="2093306"/>
            <a:ext cx="1397442" cy="971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6929027" y="3111989"/>
            <a:ext cx="5262973" cy="20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7064449" y="1641268"/>
            <a:ext cx="0" cy="1423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699390" y="3071880"/>
            <a:ext cx="3244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Daniel arrive 0.1 </a:t>
            </a:r>
            <a:r>
              <a:rPr lang="en-US" sz="800" strike="sngStrike" dirty="0" err="1" smtClean="0"/>
              <a:t>fran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zappe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NAME CHANGE</a:t>
            </a:r>
            <a:r>
              <a:rPr lang="en-US" sz="800" strike="sngStrike" dirty="0" smtClean="0"/>
              <a:t>(free pizza</a:t>
            </a:r>
            <a:r>
              <a:rPr lang="en-US" sz="800" dirty="0" smtClean="0"/>
              <a:t>) </a:t>
            </a:r>
            <a:r>
              <a:rPr lang="en-US" sz="800" strike="sngStrike" dirty="0" err="1" smtClean="0"/>
              <a:t>elek,ddniel,densie</a:t>
            </a:r>
            <a:endParaRPr lang="en-US" sz="800" strike="sngStrike" dirty="0"/>
          </a:p>
        </p:txBody>
      </p:sp>
      <p:sp>
        <p:nvSpPr>
          <p:cNvPr id="98" name="Oval 97"/>
          <p:cNvSpPr/>
          <p:nvPr/>
        </p:nvSpPr>
        <p:spPr>
          <a:xfrm>
            <a:off x="9415245" y="3465270"/>
            <a:ext cx="620295" cy="54511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9747151" y="3441018"/>
            <a:ext cx="596396" cy="260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181663" y="3176575"/>
            <a:ext cx="1080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Tue, </a:t>
            </a:r>
            <a:r>
              <a:rPr lang="en-US" b="1" strike="sngStrike" dirty="0" err="1" smtClean="0"/>
              <a:t>Thur</a:t>
            </a:r>
            <a:endParaRPr lang="en-US" b="1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7133952" y="4010795"/>
            <a:ext cx="853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“Rudy”</a:t>
            </a:r>
            <a:endParaRPr lang="en-US" strike="sngStrike" dirty="0"/>
          </a:p>
        </p:txBody>
      </p:sp>
      <p:sp>
        <p:nvSpPr>
          <p:cNvPr id="103" name="TextBox 102"/>
          <p:cNvSpPr txBox="1"/>
          <p:nvPr/>
        </p:nvSpPr>
        <p:spPr>
          <a:xfrm>
            <a:off x="7762669" y="3517830"/>
            <a:ext cx="53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endParaRPr lang="en-US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06829" y="3551913"/>
            <a:ext cx="535084" cy="292739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7237438" y="3189334"/>
            <a:ext cx="2053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</a:t>
            </a:r>
            <a:r>
              <a:rPr lang="en-US" sz="900" dirty="0" smtClean="0">
                <a:sym typeface="Wingdings" panose="05000000000000000000" pitchFamily="2" charset="2"/>
              </a:rPr>
              <a:t>(white bunny)</a:t>
            </a:r>
            <a:endParaRPr lang="en-US" sz="900" dirty="0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8401593" y="3384389"/>
            <a:ext cx="829417" cy="3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9415245" y="1611505"/>
            <a:ext cx="3010119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2014 </a:t>
            </a:r>
          </a:p>
          <a:p>
            <a:r>
              <a:rPr lang="en-US" sz="2800" dirty="0" smtClean="0"/>
              <a:t>ATOMCLOCK(CPVA)</a:t>
            </a:r>
            <a:endParaRPr lang="en-US" sz="2800" dirty="0"/>
          </a:p>
        </p:txBody>
      </p:sp>
      <p:sp>
        <p:nvSpPr>
          <p:cNvPr id="109" name="Right Arrow 108"/>
          <p:cNvSpPr/>
          <p:nvPr/>
        </p:nvSpPr>
        <p:spPr>
          <a:xfrm rot="16200000">
            <a:off x="9750250" y="4159820"/>
            <a:ext cx="3206282" cy="1705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492369" y="2850309"/>
            <a:ext cx="1494337" cy="1345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G</a:t>
            </a:r>
            <a:endParaRPr lang="en-US" sz="9600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96" y="4509360"/>
            <a:ext cx="551164" cy="551164"/>
          </a:xfrm>
          <a:prstGeom prst="rect">
            <a:avLst/>
          </a:prstGeom>
        </p:spPr>
      </p:pic>
      <p:sp>
        <p:nvSpPr>
          <p:cNvPr id="113" name="TextBox 112"/>
          <p:cNvSpPr txBox="1"/>
          <p:nvPr/>
        </p:nvSpPr>
        <p:spPr>
          <a:xfrm>
            <a:off x="1080565" y="4443475"/>
            <a:ext cx="1023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Killer with intern </a:t>
            </a:r>
            <a:r>
              <a:rPr lang="en-US" sz="800" dirty="0" err="1" smtClean="0"/>
              <a:t>wrnch</a:t>
            </a:r>
            <a:r>
              <a:rPr lang="en-US" sz="800" dirty="0" smtClean="0"/>
              <a:t> and no jobs in town</a:t>
            </a:r>
          </a:p>
          <a:p>
            <a:r>
              <a:rPr lang="en-US" sz="800" dirty="0" smtClean="0"/>
              <a:t>HOMCE:LUX use to live in </a:t>
            </a:r>
            <a:r>
              <a:rPr lang="en-US" sz="800" dirty="0" err="1" smtClean="0"/>
              <a:t>linkhenheim</a:t>
            </a:r>
            <a:endParaRPr lang="en-US" sz="800" dirty="0"/>
          </a:p>
        </p:txBody>
      </p:sp>
      <p:sp>
        <p:nvSpPr>
          <p:cNvPr id="114" name="Rectangle 113"/>
          <p:cNvSpPr/>
          <p:nvPr/>
        </p:nvSpPr>
        <p:spPr>
          <a:xfrm>
            <a:off x="299787" y="4592136"/>
            <a:ext cx="1489450" cy="349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51" y="4250834"/>
            <a:ext cx="448038" cy="608218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03" y="4351995"/>
            <a:ext cx="430921" cy="430921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68" y="4519323"/>
            <a:ext cx="298685" cy="298685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290217" y="4392605"/>
            <a:ext cx="1489450" cy="3496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225729" y="2892766"/>
            <a:ext cx="1670137" cy="1294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05" y="2738362"/>
            <a:ext cx="588541" cy="771857"/>
          </a:xfrm>
          <a:prstGeom prst="rect">
            <a:avLst/>
          </a:prstGeom>
        </p:spPr>
      </p:pic>
      <p:sp>
        <p:nvSpPr>
          <p:cNvPr id="122" name="Rectangle 121"/>
          <p:cNvSpPr/>
          <p:nvPr/>
        </p:nvSpPr>
        <p:spPr>
          <a:xfrm>
            <a:off x="40493" y="3572829"/>
            <a:ext cx="10214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0" i="0" u="none" strike="sngStrike" dirty="0" smtClean="0">
                <a:solidFill>
                  <a:srgbClr val="1A0DAB"/>
                </a:solidFill>
                <a:effectLst/>
                <a:latin typeface="Roboto"/>
                <a:hlinkClick r:id="rId20"/>
              </a:rPr>
              <a:t>war in </a:t>
            </a:r>
            <a:r>
              <a:rPr lang="en-US" sz="800" b="1" i="1" u="none" strike="sngStrike" dirty="0" err="1" smtClean="0">
                <a:solidFill>
                  <a:srgbClr val="1A0DAB"/>
                </a:solidFill>
                <a:effectLst/>
                <a:latin typeface="Roboto"/>
                <a:hlinkClick r:id="rId20"/>
              </a:rPr>
              <a:t>yugoslavia</a:t>
            </a:r>
            <a:endParaRPr lang="en-US" sz="800" strike="sngStrike" dirty="0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290" y="2521049"/>
            <a:ext cx="876300" cy="876300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2062395" y="2753735"/>
            <a:ext cx="21259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CAR(carl-</a:t>
            </a:r>
            <a:r>
              <a:rPr lang="en-US" sz="800" dirty="0" err="1" smtClean="0"/>
              <a:t>benz</a:t>
            </a:r>
            <a:r>
              <a:rPr lang="en-US" sz="800" dirty="0" smtClean="0"/>
              <a:t>-</a:t>
            </a:r>
            <a:r>
              <a:rPr lang="en-US" sz="800" dirty="0" err="1" smtClean="0"/>
              <a:t>stre</a:t>
            </a:r>
            <a:r>
              <a:rPr lang="en-US" sz="800" dirty="0" smtClean="0"/>
              <a:t>) 26 </a:t>
            </a:r>
          </a:p>
          <a:p>
            <a:r>
              <a:rPr lang="en-US" sz="800" dirty="0" err="1" smtClean="0"/>
              <a:t>MARY.renolds</a:t>
            </a:r>
            <a:r>
              <a:rPr lang="en-US" sz="800" dirty="0" smtClean="0"/>
              <a:t>(DOCS: </a:t>
            </a:r>
            <a:r>
              <a:rPr lang="en-US" sz="800" dirty="0" err="1" smtClean="0"/>
              <a:t>VIRNIA.MARY.assumed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6" name="Straight Connector 125"/>
          <p:cNvCxnSpPr>
            <a:stCxn id="71" idx="1"/>
          </p:cNvCxnSpPr>
          <p:nvPr/>
        </p:nvCxnSpPr>
        <p:spPr>
          <a:xfrm flipV="1">
            <a:off x="4165737" y="5396626"/>
            <a:ext cx="743778" cy="23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8379622" y="6615563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36" y="6605843"/>
            <a:ext cx="285917" cy="285917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80404" y="6546729"/>
            <a:ext cx="260376" cy="345032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796" y="6634945"/>
            <a:ext cx="387712" cy="290784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481" y="6610686"/>
            <a:ext cx="411616" cy="315064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619" y="6571164"/>
            <a:ext cx="413727" cy="277831"/>
          </a:xfrm>
          <a:prstGeom prst="rect">
            <a:avLst/>
          </a:prstGeom>
        </p:spPr>
      </p:pic>
      <p:sp>
        <p:nvSpPr>
          <p:cNvPr id="133" name="TextBox 132"/>
          <p:cNvSpPr txBox="1"/>
          <p:nvPr/>
        </p:nvSpPr>
        <p:spPr>
          <a:xfrm>
            <a:off x="8858924" y="6554906"/>
            <a:ext cx="15231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KING.NAME CHANGE</a:t>
            </a:r>
            <a:r>
              <a:rPr lang="en-US" sz="800" strike="sngStrike" dirty="0" smtClean="0"/>
              <a:t>(free pizza)</a:t>
            </a:r>
          </a:p>
          <a:p>
            <a:r>
              <a:rPr lang="en-US" sz="800" strike="sngStrike" dirty="0" smtClean="0"/>
              <a:t>DEA(</a:t>
            </a:r>
            <a:r>
              <a:rPr lang="en-US" sz="800" strike="sngStrike" dirty="0" err="1" smtClean="0"/>
              <a:t>lsd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58071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5095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362901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Sleping</a:t>
            </a:r>
            <a:r>
              <a:rPr lang="en-US" strike="sngStrike" dirty="0" smtClean="0"/>
              <a:t> outside</a:t>
            </a:r>
            <a:endParaRPr lang="en-US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752" y="2096452"/>
            <a:ext cx="1743075" cy="2619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50" y="2152650"/>
            <a:ext cx="1790700" cy="25527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5829300" y="3040380"/>
            <a:ext cx="3463290" cy="294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5981700" y="3192780"/>
            <a:ext cx="3463290" cy="294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134100" y="3345180"/>
            <a:ext cx="3463290" cy="294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286500" y="3497580"/>
            <a:ext cx="3463290" cy="2948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13345" y="2886001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Add(Freemason)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31" y="1826039"/>
            <a:ext cx="1537048" cy="22201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560945" y="3100447"/>
            <a:ext cx="2383155" cy="30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06290" y="6294120"/>
            <a:ext cx="6596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G.Foster</a:t>
            </a:r>
            <a:r>
              <a:rPr lang="en-US" sz="800" dirty="0" smtClean="0"/>
              <a:t> City show.tv CIVIL CODE American-Chinese walks by window bowing heard </a:t>
            </a:r>
          </a:p>
          <a:p>
            <a:r>
              <a:rPr lang="en-US" sz="800" dirty="0" err="1" smtClean="0"/>
              <a:t>phil</a:t>
            </a:r>
            <a:r>
              <a:rPr lang="en-US" sz="800" dirty="0" smtClean="0"/>
              <a:t>(</a:t>
            </a:r>
            <a:r>
              <a:rPr lang="en-US" sz="800" dirty="0" err="1" smtClean="0"/>
              <a:t>kim</a:t>
            </a:r>
            <a:r>
              <a:rPr lang="en-US" sz="800" dirty="0" smtClean="0"/>
              <a:t>).</a:t>
            </a:r>
            <a:r>
              <a:rPr lang="en-US" sz="800" dirty="0" err="1" smtClean="0"/>
              <a:t>SQ.tango</a:t>
            </a:r>
            <a:r>
              <a:rPr lang="en-US" sz="800" dirty="0" smtClean="0"/>
              <a:t> with </a:t>
            </a:r>
            <a:r>
              <a:rPr lang="en-US" sz="800" dirty="0" err="1" smtClean="0"/>
              <a:t>Fremason</a:t>
            </a:r>
            <a:r>
              <a:rPr lang="en-US" sz="800" dirty="0" smtClean="0"/>
              <a:t> shirt</a:t>
            </a:r>
          </a:p>
          <a:p>
            <a:r>
              <a:rPr lang="en-US" sz="800" dirty="0" smtClean="0"/>
              <a:t>First American Cup boat, “Oriental” (0.1 </a:t>
            </a:r>
            <a:r>
              <a:rPr lang="en-US" sz="800" dirty="0" err="1" smtClean="0"/>
              <a:t>savvymone</a:t>
            </a:r>
            <a:r>
              <a:rPr lang="en-US" sz="800" dirty="0" smtClean="0"/>
              <a:t> </a:t>
            </a:r>
            <a:r>
              <a:rPr lang="en-US" sz="800" dirty="0" err="1" smtClean="0"/>
              <a:t>taras</a:t>
            </a:r>
            <a:r>
              <a:rPr lang="en-US" sz="800" dirty="0" smtClean="0"/>
              <a:t>; “iterations”; loop; </a:t>
            </a:r>
            <a:r>
              <a:rPr lang="en-US" sz="800" dirty="0" err="1" smtClean="0"/>
              <a:t>TV.nonPoliceCityLogiaclLayout</a:t>
            </a:r>
            <a:r>
              <a:rPr lang="en-US" sz="800" dirty="0" smtClean="0"/>
              <a:t>.(</a:t>
            </a:r>
            <a:r>
              <a:rPr lang="en-US" sz="800" dirty="0" err="1" smtClean="0"/>
              <a:t>phil</a:t>
            </a:r>
            <a:r>
              <a:rPr lang="en-US" sz="800" dirty="0" smtClean="0"/>
              <a:t> </a:t>
            </a:r>
            <a:r>
              <a:rPr lang="en-US" sz="800" dirty="0" err="1" smtClean="0"/>
              <a:t>racisct</a:t>
            </a:r>
            <a:r>
              <a:rPr lang="en-US" sz="800" dirty="0" smtClean="0"/>
              <a:t>).</a:t>
            </a:r>
            <a:r>
              <a:rPr lang="en-US" sz="800" dirty="0" err="1" smtClean="0"/>
              <a:t>nonPolcieCfg</a:t>
            </a:r>
            <a:r>
              <a:rPr lang="en-US" sz="800" strike="sngStrike" dirty="0" smtClean="0"/>
              <a:t>(oriental </a:t>
            </a:r>
            <a:r>
              <a:rPr lang="en-US" sz="800" strike="sngStrike" dirty="0" err="1" smtClean="0"/>
              <a:t>restion</a:t>
            </a:r>
            <a:r>
              <a:rPr lang="en-US" sz="800" strike="sngStrike" dirty="0" smtClean="0"/>
              <a:t> 1x)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200650" y="6294120"/>
            <a:ext cx="1085850" cy="563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080738" y="6660966"/>
            <a:ext cx="4802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8487508" y="3497580"/>
            <a:ext cx="265014" cy="2655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054" y="1823045"/>
            <a:ext cx="1771650" cy="17716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011517" y="5979075"/>
            <a:ext cx="283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</a:t>
            </a:r>
            <a:r>
              <a:rPr lang="en-US" dirty="0" err="1" smtClean="0"/>
              <a:t>nonPoliceCfgLoicl</a:t>
            </a:r>
            <a:r>
              <a:rPr lang="en-US" dirty="0" smtClean="0"/>
              <a:t>( 000)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8965196" y="6203766"/>
            <a:ext cx="2467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bild.news</a:t>
            </a:r>
            <a:r>
              <a:rPr lang="en-US" dirty="0" err="1" smtClean="0"/>
              <a:t>.noNPolcieCfgLogial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9457925" y="6111687"/>
            <a:ext cx="587636" cy="51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40" y="4160520"/>
            <a:ext cx="2133600" cy="2133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13" y="4972050"/>
            <a:ext cx="1092567" cy="102108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7495" y="6294967"/>
            <a:ext cx="394718" cy="50959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47848" y="6233160"/>
            <a:ext cx="3486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59578" y="6366957"/>
            <a:ext cx="155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Next</a:t>
            </a:r>
            <a:r>
              <a:rPr lang="en-US" b="1" dirty="0" smtClean="0">
                <a:sym typeface="Wingdings" panose="05000000000000000000" pitchFamily="2" charset="2"/>
              </a:rPr>
              <a:t>: 2024/25</a:t>
            </a:r>
            <a:endParaRPr lang="en-US" b="1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322231" y="6446520"/>
            <a:ext cx="386429" cy="411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946" y="6198594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Washington, D.C</a:t>
            </a:r>
          </a:p>
          <a:p>
            <a:r>
              <a:rPr lang="en-US" sz="800" dirty="0" smtClean="0"/>
              <a:t>Freemason Temple</a:t>
            </a:r>
            <a:endParaRPr lang="en-US" sz="800" dirty="0"/>
          </a:p>
        </p:txBody>
      </p:sp>
      <p:sp>
        <p:nvSpPr>
          <p:cNvPr id="56" name="Rectangle 55"/>
          <p:cNvSpPr/>
          <p:nvPr/>
        </p:nvSpPr>
        <p:spPr>
          <a:xfrm>
            <a:off x="2439277" y="6468338"/>
            <a:ext cx="11945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i="0" dirty="0" smtClean="0">
                <a:solidFill>
                  <a:srgbClr val="5F6368"/>
                </a:solidFill>
                <a:effectLst/>
                <a:latin typeface="Roboto"/>
              </a:rPr>
              <a:t>GS@freemason.com</a:t>
            </a:r>
            <a:endParaRPr lang="en-US" sz="800" dirty="0"/>
          </a:p>
        </p:txBody>
      </p:sp>
      <p:cxnSp>
        <p:nvCxnSpPr>
          <p:cNvPr id="61" name="Straight Connector 60"/>
          <p:cNvCxnSpPr>
            <a:endCxn id="56" idx="1"/>
          </p:cNvCxnSpPr>
          <p:nvPr/>
        </p:nvCxnSpPr>
        <p:spPr>
          <a:xfrm flipH="1">
            <a:off x="2439277" y="6576060"/>
            <a:ext cx="14050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2586" y="6683782"/>
            <a:ext cx="145908" cy="17421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2628340" y="6736289"/>
            <a:ext cx="639531" cy="68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462035" y="6567926"/>
            <a:ext cx="1021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L1 ticket: HOMICIDE</a:t>
            </a:r>
            <a:endParaRPr lang="en-US" sz="800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2484502" y="6604653"/>
            <a:ext cx="510717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3179780" y="6675648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2368698" y="6712374"/>
            <a:ext cx="19319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</a:t>
            </a:r>
            <a:r>
              <a:rPr lang="en-US" sz="800" strike="sngStrike" dirty="0" smtClean="0"/>
              <a:t>Delta)</a:t>
            </a:r>
            <a:r>
              <a:rPr lang="en-US" sz="800" dirty="0" smtClean="0"/>
              <a:t>.</a:t>
            </a:r>
            <a:r>
              <a:rPr lang="en-US" sz="800" dirty="0" err="1" smtClean="0"/>
              <a:t>nonPocliMarktingID</a:t>
            </a:r>
            <a:r>
              <a:rPr lang="en-US" sz="800" dirty="0" smtClean="0"/>
              <a:t>(KING/QUEEN)</a:t>
            </a:r>
            <a:endParaRPr lang="en-US" sz="800" dirty="0"/>
          </a:p>
        </p:txBody>
      </p:sp>
      <p:cxnSp>
        <p:nvCxnSpPr>
          <p:cNvPr id="73" name="Straight Connector 72"/>
          <p:cNvCxnSpPr>
            <a:endCxn id="22" idx="5"/>
          </p:cNvCxnSpPr>
          <p:nvPr/>
        </p:nvCxnSpPr>
        <p:spPr>
          <a:xfrm>
            <a:off x="8103870" y="3345180"/>
            <a:ext cx="609842" cy="379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536" y="4748106"/>
            <a:ext cx="1162050" cy="77329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0767060" y="4972050"/>
            <a:ext cx="166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nonPoliceHindu</a:t>
            </a:r>
            <a:endParaRPr lang="en-US" dirty="0"/>
          </a:p>
        </p:txBody>
      </p:sp>
      <p:sp>
        <p:nvSpPr>
          <p:cNvPr id="76" name="Oval 75"/>
          <p:cNvSpPr/>
          <p:nvPr/>
        </p:nvSpPr>
        <p:spPr>
          <a:xfrm>
            <a:off x="8103870" y="4748106"/>
            <a:ext cx="383638" cy="38664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37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2598964" y="2994660"/>
            <a:ext cx="3630386" cy="13830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903660"/>
            <a:ext cx="12192000" cy="2575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180067"/>
            <a:ext cx="12192000" cy="2046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Sleping</a:t>
            </a:r>
            <a:r>
              <a:rPr lang="en-US" sz="800" strike="sngStrike" dirty="0" smtClean="0"/>
              <a:t> outside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3150870"/>
            <a:ext cx="1002030" cy="1002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614" y="3150870"/>
            <a:ext cx="1592036" cy="89154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606040" y="2994660"/>
            <a:ext cx="2194560" cy="13830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174" y="3150870"/>
            <a:ext cx="572799" cy="86076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686300" y="2994660"/>
            <a:ext cx="1252538" cy="1271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68630" y="2994660"/>
            <a:ext cx="1819621" cy="146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606040" y="2606040"/>
            <a:ext cx="3630386" cy="3248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nonPolcieContentItem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606040" y="5064442"/>
            <a:ext cx="3630386" cy="10375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20" y="5460840"/>
            <a:ext cx="879566" cy="492557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994660" y="5390196"/>
            <a:ext cx="1813016" cy="1057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613116" y="4675822"/>
            <a:ext cx="3630386" cy="3248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nonPolcieContentItem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425" y="2419350"/>
            <a:ext cx="1227410" cy="19583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043189" y="229817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This is </a:t>
            </a:r>
            <a:r>
              <a:rPr lang="en-US" sz="800" strike="sngStrike" dirty="0" err="1" smtClean="0"/>
              <a:t>ridulous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7032716" y="5112930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This is </a:t>
            </a:r>
            <a:r>
              <a:rPr lang="en-US" sz="800" strike="sngStrike" dirty="0" err="1" smtClean="0"/>
              <a:t>ridulous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6925492" y="4992527"/>
            <a:ext cx="372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loop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6963786" y="4791789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J2EE/W/SAM</a:t>
            </a:r>
            <a:endParaRPr lang="en-US" sz="1000" dirty="0"/>
          </a:p>
        </p:txBody>
      </p:sp>
      <p:sp>
        <p:nvSpPr>
          <p:cNvPr id="45" name="Rectangle 44"/>
          <p:cNvSpPr/>
          <p:nvPr/>
        </p:nvSpPr>
        <p:spPr>
          <a:xfrm>
            <a:off x="675560" y="5861178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sngStrike" dirty="0" smtClean="0">
                <a:solidFill>
                  <a:srgbClr val="1A0DAB"/>
                </a:solidFill>
                <a:effectLst/>
                <a:latin typeface="Roboto"/>
                <a:hlinkClick r:id="rId6"/>
              </a:rPr>
              <a:t>Syrian civil war</a:t>
            </a:r>
            <a:endParaRPr lang="en-US" b="0" i="0" u="none" strike="sngStrike" dirty="0">
              <a:solidFill>
                <a:srgbClr val="1A0DAB"/>
              </a:solidFill>
              <a:effectLst/>
              <a:latin typeface="Roboto"/>
              <a:hlinkClick r:id="rId6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85480" y="5122514"/>
            <a:ext cx="1965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Nenan</a:t>
            </a:r>
            <a:r>
              <a:rPr lang="en-US" dirty="0" smtClean="0"/>
              <a:t> </a:t>
            </a:r>
            <a:r>
              <a:rPr lang="en-US" dirty="0" err="1" smtClean="0"/>
              <a:t>Haidu</a:t>
            </a:r>
            <a:endParaRPr lang="en-US" dirty="0" smtClean="0"/>
          </a:p>
          <a:p>
            <a:r>
              <a:rPr lang="en-US" dirty="0" smtClean="0"/>
              <a:t>“Barding Wife”</a:t>
            </a:r>
          </a:p>
          <a:p>
            <a:r>
              <a:rPr lang="en-US" dirty="0" smtClean="0"/>
              <a:t>FATHER.WW2.WWI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377190" y="5460840"/>
            <a:ext cx="2067711" cy="2462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44906" y="4807909"/>
            <a:ext cx="209692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HOMCE:LUX:St</a:t>
            </a:r>
            <a:r>
              <a:rPr lang="en-US" dirty="0" smtClean="0"/>
              <a:t>. Nick</a:t>
            </a:r>
          </a:p>
          <a:p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nilous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haiduk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013106" y="5073567"/>
            <a:ext cx="1649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HOMCIE:JSUES(</a:t>
            </a:r>
            <a:r>
              <a:rPr lang="en-US" sz="800" strike="sngStrike" dirty="0" err="1" smtClean="0"/>
              <a:t>lutz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,HOMCE:PETER</a:t>
            </a:r>
            <a:endParaRPr lang="en-US" sz="800" dirty="0"/>
          </a:p>
        </p:txBody>
      </p:sp>
      <p:cxnSp>
        <p:nvCxnSpPr>
          <p:cNvPr id="52" name="Straight Connector 51"/>
          <p:cNvCxnSpPr>
            <a:stCxn id="49" idx="0"/>
          </p:cNvCxnSpPr>
          <p:nvPr/>
        </p:nvCxnSpPr>
        <p:spPr>
          <a:xfrm>
            <a:off x="1393367" y="4807909"/>
            <a:ext cx="1048460" cy="31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44906" y="4594860"/>
            <a:ext cx="9736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77190" y="6313170"/>
            <a:ext cx="9736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377190" y="2298170"/>
            <a:ext cx="9736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006840" y="5165852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MYK(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93" y="6302813"/>
            <a:ext cx="667494" cy="44418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585480" y="6447472"/>
            <a:ext cx="1856347" cy="299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24139" y="6360449"/>
            <a:ext cx="341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ATOMICLOCI(§MONEY LAUNDER)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300" y="5652850"/>
            <a:ext cx="621480" cy="348029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69" y="5645010"/>
            <a:ext cx="621480" cy="348029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4900246" y="5350518"/>
            <a:ext cx="183794" cy="695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5487350" y="5778610"/>
            <a:ext cx="491025" cy="451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098447" y="5449146"/>
            <a:ext cx="1031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!DEA  </a:t>
            </a:r>
            <a:r>
              <a:rPr lang="en-US" sz="800" dirty="0" err="1" smtClean="0"/>
              <a:t>DEA</a:t>
            </a:r>
            <a:r>
              <a:rPr lang="en-US" sz="800" dirty="0" smtClean="0"/>
              <a:t> MATHEW</a:t>
            </a:r>
            <a:endParaRPr lang="en-US" sz="800" dirty="0"/>
          </a:p>
        </p:txBody>
      </p:sp>
      <p:sp>
        <p:nvSpPr>
          <p:cNvPr id="72" name="Oval 71"/>
          <p:cNvSpPr/>
          <p:nvPr/>
        </p:nvSpPr>
        <p:spPr>
          <a:xfrm>
            <a:off x="262890" y="1531620"/>
            <a:ext cx="1028700" cy="1074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G</a:t>
            </a:r>
            <a:endParaRPr lang="en-US" sz="9600" dirty="0"/>
          </a:p>
        </p:txBody>
      </p:sp>
      <p:sp>
        <p:nvSpPr>
          <p:cNvPr id="73" name="TextBox 72"/>
          <p:cNvSpPr txBox="1"/>
          <p:nvPr/>
        </p:nvSpPr>
        <p:spPr>
          <a:xfrm>
            <a:off x="546870" y="2443271"/>
            <a:ext cx="409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</a:t>
            </a:r>
            <a:endParaRPr lang="en-US" sz="800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262890" y="1531620"/>
            <a:ext cx="412670" cy="365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223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2593</Words>
  <Application>Microsoft Office PowerPoint</Application>
  <PresentationFormat>Widescreen</PresentationFormat>
  <Paragraphs>863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</vt:lpstr>
      <vt:lpstr>Calibri</vt:lpstr>
      <vt:lpstr>Calibri Light</vt:lpstr>
      <vt:lpstr>Merriweather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53</cp:revision>
  <dcterms:created xsi:type="dcterms:W3CDTF">2023-07-28T13:11:53Z</dcterms:created>
  <dcterms:modified xsi:type="dcterms:W3CDTF">2023-07-28T20:53:22Z</dcterms:modified>
</cp:coreProperties>
</file>